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footer5.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footer6.xml" ContentType="application/vnd.openxmlformats-officedocument.wordprocessingml.footer+xml"/>
  <Override PartName="/word/footer7.xml" ContentType="application/vnd.openxmlformats-officedocument.wordprocessingml.footer+xml"/>
  <Override PartName="/word/header9.xml" ContentType="application/vnd.openxmlformats-officedocument.wordprocessingml.header+xml"/>
  <Override PartName="/word/footer8.xml" ContentType="application/vnd.openxmlformats-officedocument.wordprocessingml.footer+xml"/>
  <Override PartName="/word/header5.xml" ContentType="application/vnd.openxmlformats-officedocument.wordprocessingml.header+xml"/>
  <Override PartName="/word/header6.xml" ContentType="application/vnd.openxmlformats-officedocument.wordprocessingml.header+xml"/>
  <Override PartName="/word/footer4.xml" ContentType="application/vnd.openxmlformats-officedocument.wordprocessingml.footer+xml"/>
  <Override PartName="/word/theme/theme1.xml" ContentType="application/vnd.openxmlformats-officedocument.theme+xml"/>
  <Override PartName="/word/settings.xml" ContentType="application/vnd.openxmlformats-officedocument.wordprocessingml.settings+xml"/>
  <Override PartName="/word/numbering.xml" ContentType="application/vnd.openxmlformats-officedocument.wordprocessingml.numbering+xml"/>
  <Override PartName="/word/styles.xml" ContentType="application/vnd.openxmlformats-officedocument.wordprocessingml.styles+xml"/>
  <Override PartName="/word/webSettings.xml" ContentType="application/vnd.openxmlformats-officedocument.wordprocessingml.webSettings+xml"/>
  <Override PartName="/word/fontTable.xml" ContentType="application/vnd.openxmlformats-officedocument.wordprocessingml.fontTabl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2D8D2883" w14:textId="64E5AA91" w:rsidR="00797567" w:rsidRDefault="00FB185F" w:rsidP="00797567">
      <w:pPr>
        <w:pStyle w:val="NCEACPHeading1"/>
      </w:pPr>
      <w:r>
        <w:rPr>
          <w:noProof/>
          <w:lang w:val="en-NZ" w:eastAsia="en-NZ"/>
        </w:rPr>
        <mc:AlternateContent>
          <mc:Choice Requires="wps">
            <w:drawing>
              <wp:anchor distT="0" distB="0" distL="114300" distR="114300" simplePos="0" relativeHeight="251658241" behindDoc="0" locked="0" layoutInCell="1" allowOverlap="1" wp14:anchorId="7B9A2372" wp14:editId="68717D6D">
                <wp:simplePos x="0" y="0"/>
                <wp:positionH relativeFrom="column">
                  <wp:posOffset>5074920</wp:posOffset>
                </wp:positionH>
                <wp:positionV relativeFrom="paragraph">
                  <wp:posOffset>-699135</wp:posOffset>
                </wp:positionV>
                <wp:extent cx="1198880" cy="822960"/>
                <wp:effectExtent l="0" t="0" r="0" b="0"/>
                <wp:wrapThrough wrapText="bothSides">
                  <wp:wrapPolygon edited="0">
                    <wp:start x="686" y="1500"/>
                    <wp:lineTo x="686" y="20000"/>
                    <wp:lineTo x="20593" y="20000"/>
                    <wp:lineTo x="20593" y="1500"/>
                    <wp:lineTo x="686" y="1500"/>
                  </wp:wrapPolygon>
                </wp:wrapThrough>
                <wp:docPr id="1" name="Text Box 1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198880" cy="822960"/>
                        </a:xfrm>
                        <a:prstGeom prst="rect">
                          <a:avLst/>
                        </a:prstGeom>
                        <a:noFill/>
                        <a:ln>
                          <a:noFill/>
                        </a:ln>
                        <a:extLst>
                          <a:ext uri="{909E8E84-426E-40dd-AFC4-6F175D3DCCD1}">
                            <a14:hiddenFill xmlns:o="urn:schemas-microsoft-com:office:office" xmlns:v="urn:schemas-microsoft-com:vml" xmlns:w10="urn:schemas-microsoft-com:office:word" xmlns:w="http://schemas.openxmlformats.org/wordprocessingml/2006/main" xmlns:a14="http://schemas.microsoft.com/office/drawing/2010/main" xmlns="" xmlns:arto="http://schemas.microsoft.com/office/word/2006/arto">
                              <a:solidFill>
                                <a:srgbClr val="FFFFFF"/>
                              </a:solidFill>
                            </a14:hiddenFill>
                          </a:ext>
                          <a:ext uri="{91240B29-F687-4f45-9708-019B960494DF}">
                            <a14:hiddenLine xmlns:o="urn:schemas-microsoft-com:office:office" xmlns:v="urn:schemas-microsoft-com:vml" xmlns:w10="urn:schemas-microsoft-com:office:word" xmlns:w="http://schemas.openxmlformats.org/wordprocessingml/2006/main" xmlns:a14="http://schemas.microsoft.com/office/drawing/2010/main" xmlns="" xmlns:arto="http://schemas.microsoft.com/office/word/2006/arto" w="9525">
                              <a:solidFill>
                                <a:srgbClr val="000000"/>
                              </a:solidFill>
                              <a:miter lim="800000"/>
                              <a:headEnd/>
                              <a:tailEnd/>
                            </a14:hiddenLine>
                          </a:ext>
                        </a:extLst>
                      </wps:spPr>
                      <wps:txbx>
                        <w:txbxContent>
                          <w:p w14:paraId="5A4D7FD9" w14:textId="77777777" w:rsidR="00197C00" w:rsidRPr="00BB00E1" w:rsidRDefault="00197C00" w:rsidP="00797567">
                            <w:pPr>
                              <w:jc w:val="center"/>
                              <w:rPr>
                                <w:rFonts w:ascii="Arial" w:hAnsi="Arial" w:cs="Arial"/>
                                <w:sz w:val="32"/>
                                <w:szCs w:val="32"/>
                              </w:rPr>
                            </w:pPr>
                          </w:p>
                        </w:txbxContent>
                      </wps:txbx>
                      <wps:bodyPr rot="0" vert="horz" wrap="square" lIns="91440" tIns="91440" rIns="91440" bIns="91440" anchor="t" anchorCtr="0" upright="1">
                        <a:noAutofit/>
                      </wps:bodyPr>
                    </wps:wsp>
                  </a:graphicData>
                </a:graphic>
                <wp14:sizeRelH relativeFrom="page">
                  <wp14:pctWidth>0</wp14:pctWidth>
                </wp14:sizeRelH>
                <wp14:sizeRelV relativeFrom="page">
                  <wp14:pctHeight>0</wp14:pctHeight>
                </wp14:sizeRelV>
              </wp:anchor>
            </w:drawing>
          </mc:Choice>
          <mc:Fallback>
            <w:pict>
              <v:shapetype w14:anchorId="7B9A2372" id="_x0000_t202" coordsize="21600,21600" o:spt="202" path="m,l,21600r21600,l21600,xe">
                <v:stroke joinstyle="miter"/>
                <v:path gradientshapeok="t" o:connecttype="rect"/>
              </v:shapetype>
              <v:shape id="Text Box 11" o:spid="_x0000_s1026" type="#_x0000_t202" style="position:absolute;left:0;text-align:left;margin-left:399.6pt;margin-top:-55.05pt;width:94.4pt;height:64.8pt;z-index:251658241;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SkzJD2gEAAKEDAAAOAAAAZHJzL2Uyb0RvYy54bWysU9tu2zAMfR+wfxD0vjgOiiIx4hRdiw4D&#10;ugvQ7gNkWbaF2aJGKrGzrx8lp2m2vQ17EUSRPjznkN7eTEMvDgbJgitlvlhKYZyG2rq2lN+eH96t&#10;paCgXK16cKaUR0PyZvf2zXb0hVlBB31tUDCIo2L0pexC8EWWke7MoGgB3jhONoCDChxim9WoRkYf&#10;+my1XF5nI2DtEbQh4tf7OSl3Cb9pjA5fmoZMEH0pmVtIJ6azime226qiReU7q0801D+wGJR13PQM&#10;da+CEnu0f0ENViMQNGGhYcigaaw2SQOryZd/qHnqlDdJC5tD/mwT/T9Y/fnw5L+iCNN7mHiASQT5&#10;R9DfSTi465RrzS0ijJ1RNTfOo2XZ6Kk4fRqtpoIiSDV+gpqHrPYBEtDU4BBdYZ2C0XkAx7PpZgpC&#10;x5b5Zr1ec0pzbr1aba7TVDJVvHztkcIHA4OIl1IiDzWhq8MjhchGFS8lsZmDB9v3abC9++2BC+NL&#10;Yh8Jz9TDVE1cHVVUUB9ZB8K8J7zXfOkAf0ox8o6Ukn7sFRop+o+OvdjkV1dxqS4DvAyqy0A5zVCl&#10;DFLM17swL+Leo2077jS77+CW/WtskvbK6sSb9yApPu1sXLTLOFW9/lm7XwAAAP//AwBQSwMEFAAG&#10;AAgAAAAhAIVYfczeAAAACwEAAA8AAABkcnMvZG93bnJldi54bWxMj8tqwzAQRfeF/IOYQHeJ7EDq&#10;Ry2HktIPaFrIVrYUy1QaGUt+NF/f6apdDnO499zqtDrLZj2G3qOAdJ8A09h61WMn4PPjbZcDC1Gi&#10;ktajFvCtA5zqzUMlS+UXfNfzJXaMQjCUUoCJcSg5D63RToa9HzTS7+ZHJyOdY8fVKBcKd5YfkuSJ&#10;O9kjNRg56LPR7ddlcgLa+/San/tmXu7ZNWtWY483tEI8bteXZ2BRr/EPhl99UoeanBo/oQrMCsiK&#10;4kCogF2aJikwQoo8p3kNscUReF3x/xvqHwAAAP//AwBQSwECLQAUAAYACAAAACEAtoM4kv4AAADh&#10;AQAAEwAAAAAAAAAAAAAAAAAAAAAAW0NvbnRlbnRfVHlwZXNdLnhtbFBLAQItABQABgAIAAAAIQA4&#10;/SH/1gAAAJQBAAALAAAAAAAAAAAAAAAAAC8BAABfcmVscy8ucmVsc1BLAQItABQABgAIAAAAIQBS&#10;kzJD2gEAAKEDAAAOAAAAAAAAAAAAAAAAAC4CAABkcnMvZTJvRG9jLnhtbFBLAQItABQABgAIAAAA&#10;IQCFWH3M3gAAAAsBAAAPAAAAAAAAAAAAAAAAADQEAABkcnMvZG93bnJldi54bWxQSwUGAAAAAAQA&#10;BADzAAAAPwUAAAAA&#10;" filled="f" stroked="f">
                <v:textbox inset=",7.2pt,,7.2pt">
                  <w:txbxContent>
                    <w:p w14:paraId="5A4D7FD9" w14:textId="77777777" w:rsidR="00197C00" w:rsidRPr="00BB00E1" w:rsidRDefault="00197C00" w:rsidP="00797567">
                      <w:pPr>
                        <w:jc w:val="center"/>
                        <w:rPr>
                          <w:rFonts w:ascii="Arial" w:hAnsi="Arial" w:cs="Arial"/>
                          <w:sz w:val="32"/>
                          <w:szCs w:val="32"/>
                        </w:rPr>
                      </w:pPr>
                    </w:p>
                  </w:txbxContent>
                </v:textbox>
                <w10:wrap type="through"/>
              </v:shape>
            </w:pict>
          </mc:Fallback>
        </mc:AlternateContent>
      </w:r>
      <w:r w:rsidR="00450028">
        <w:rPr>
          <w:noProof/>
          <w:lang w:val="en-GB" w:eastAsia="en-GB" w:bidi="ks-Deva"/>
        </w:rPr>
        <w:pict w14:anchorId="634EB8FC">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2051" type="#_x0000_t75" style="position:absolute;left:0;text-align:left;margin-left:22.2pt;margin-top:.2pt;width:368.8pt;height:80pt;z-index:251658240;mso-position-horizontal-relative:text;mso-position-vertical-relative:text" fillcolor="window">
            <v:imagedata r:id="rId7" o:title=""/>
          </v:shape>
        </w:pict>
      </w:r>
      <w:r w:rsidR="00797567">
        <w:t xml:space="preserve"> </w:t>
      </w:r>
      <w:r w:rsidR="00797567">
        <w:tab/>
      </w:r>
      <w:r w:rsidR="00797567">
        <w:tab/>
      </w:r>
      <w:r w:rsidR="00797567">
        <w:tab/>
      </w:r>
      <w:r w:rsidR="00797567">
        <w:tab/>
      </w:r>
      <w:r w:rsidR="00797567">
        <w:tab/>
      </w:r>
      <w:r w:rsidR="00797567">
        <w:tab/>
      </w:r>
      <w:r w:rsidR="00797567">
        <w:tab/>
      </w:r>
      <w:r w:rsidR="00797567">
        <w:tab/>
      </w:r>
      <w:r w:rsidR="00797567">
        <w:tab/>
      </w:r>
    </w:p>
    <w:p w14:paraId="1B5803A8" w14:textId="77777777" w:rsidR="00797567" w:rsidRDefault="00797567" w:rsidP="00797567">
      <w:pPr>
        <w:pStyle w:val="NCEACPHeading1"/>
      </w:pPr>
    </w:p>
    <w:p w14:paraId="1A91043F" w14:textId="77777777" w:rsidR="00797567" w:rsidRDefault="00797567" w:rsidP="00797567">
      <w:pPr>
        <w:pStyle w:val="NCEACPHeading1"/>
      </w:pPr>
    </w:p>
    <w:p w14:paraId="485CB1EA" w14:textId="77777777" w:rsidR="00797567" w:rsidRDefault="00797567" w:rsidP="00797567">
      <w:pPr>
        <w:pStyle w:val="NCEACPHeading1"/>
      </w:pPr>
      <w:r>
        <w:t>Internal Assessment Resource</w:t>
      </w:r>
    </w:p>
    <w:p w14:paraId="27222D5C" w14:textId="77777777" w:rsidR="00797567" w:rsidRDefault="00797567" w:rsidP="00797567">
      <w:pPr>
        <w:pStyle w:val="NCEACPHeading1"/>
      </w:pPr>
      <w:r>
        <w:t>Languages Level 3</w:t>
      </w:r>
    </w:p>
    <w:p w14:paraId="6532E39C" w14:textId="77777777" w:rsidR="00797567" w:rsidRPr="00ED634A" w:rsidRDefault="00797567" w:rsidP="00797567">
      <w:pPr>
        <w:pStyle w:val="NCEACPHeading1"/>
        <w:rPr>
          <w:sz w:val="8"/>
          <w:szCs w:val="20"/>
        </w:rPr>
      </w:pPr>
    </w:p>
    <w:tbl>
      <w:tblPr>
        <w:tblW w:w="0" w:type="auto"/>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8129"/>
      </w:tblGrid>
      <w:tr w:rsidR="00797567" w14:paraId="2F9E6E00" w14:textId="77777777" w:rsidTr="00775B39">
        <w:trPr>
          <w:jc w:val="center"/>
        </w:trPr>
        <w:tc>
          <w:tcPr>
            <w:tcW w:w="8129" w:type="dxa"/>
            <w:tcBorders>
              <w:top w:val="single" w:sz="4" w:space="0" w:color="FFFFFF"/>
              <w:left w:val="single" w:sz="4" w:space="0" w:color="FFFFFF"/>
              <w:bottom w:val="single" w:sz="4" w:space="0" w:color="FFFFFF"/>
              <w:right w:val="single" w:sz="4" w:space="0" w:color="FFFFFF"/>
            </w:tcBorders>
          </w:tcPr>
          <w:p w14:paraId="6C52B28F" w14:textId="77777777" w:rsidR="00797567" w:rsidRDefault="00797567" w:rsidP="00775B39">
            <w:pPr>
              <w:pStyle w:val="NCEACPbodytextcentered"/>
            </w:pPr>
            <w:r>
              <w:t>This resource supports assessment against:</w:t>
            </w:r>
          </w:p>
          <w:p w14:paraId="3B98FE74" w14:textId="77777777" w:rsidR="00797567" w:rsidRDefault="005129A7" w:rsidP="00775B39">
            <w:pPr>
              <w:pStyle w:val="NCEACPbodytext2"/>
            </w:pPr>
            <w:r>
              <w:t>Achievement Standard 91554</w:t>
            </w:r>
          </w:p>
          <w:p w14:paraId="77666E32" w14:textId="77777777" w:rsidR="00797567" w:rsidRPr="00380964" w:rsidRDefault="00797567" w:rsidP="00775B39">
            <w:pPr>
              <w:pStyle w:val="NCEACPbodytext2"/>
            </w:pPr>
            <w:r w:rsidRPr="00380964">
              <w:t xml:space="preserve">Give a clear spoken presentation in </w:t>
            </w:r>
            <w:r w:rsidR="008F5E9B">
              <w:t>Japanese</w:t>
            </w:r>
            <w:r w:rsidRPr="00380964">
              <w:t xml:space="preserve"> that communicates a critical response to stimulus material</w:t>
            </w:r>
          </w:p>
        </w:tc>
      </w:tr>
      <w:tr w:rsidR="00797567" w:rsidRPr="001A22C8" w14:paraId="3FEDE7B7" w14:textId="77777777" w:rsidTr="00775B39">
        <w:trPr>
          <w:jc w:val="center"/>
        </w:trPr>
        <w:tc>
          <w:tcPr>
            <w:tcW w:w="8129" w:type="dxa"/>
            <w:tcBorders>
              <w:top w:val="single" w:sz="4" w:space="0" w:color="FFFFFF"/>
              <w:left w:val="single" w:sz="4" w:space="0" w:color="FFFFFF"/>
              <w:bottom w:val="single" w:sz="4" w:space="0" w:color="FFFFFF"/>
              <w:right w:val="single" w:sz="4" w:space="0" w:color="FFFFFF"/>
            </w:tcBorders>
          </w:tcPr>
          <w:p w14:paraId="6BEEB6F6" w14:textId="77777777" w:rsidR="00797567" w:rsidRPr="001A22C8" w:rsidRDefault="00797567" w:rsidP="00797567">
            <w:pPr>
              <w:pStyle w:val="NCEACPbodytext2bold"/>
            </w:pPr>
            <w:r w:rsidRPr="001A22C8">
              <w:t xml:space="preserve">Resource title: </w:t>
            </w:r>
            <w:r>
              <w:t>Positively different</w:t>
            </w:r>
          </w:p>
        </w:tc>
      </w:tr>
      <w:tr w:rsidR="00797567" w14:paraId="1F79FF39" w14:textId="77777777" w:rsidTr="00775B39">
        <w:trPr>
          <w:jc w:val="center"/>
        </w:trPr>
        <w:tc>
          <w:tcPr>
            <w:tcW w:w="8129" w:type="dxa"/>
            <w:tcBorders>
              <w:top w:val="single" w:sz="4" w:space="0" w:color="FFFFFF"/>
              <w:left w:val="single" w:sz="4" w:space="0" w:color="FFFFFF"/>
              <w:bottom w:val="single" w:sz="4" w:space="0" w:color="auto"/>
              <w:right w:val="single" w:sz="4" w:space="0" w:color="FFFFFF"/>
            </w:tcBorders>
          </w:tcPr>
          <w:p w14:paraId="24DF2422" w14:textId="77777777" w:rsidR="00797567" w:rsidRDefault="00797567" w:rsidP="00775B39">
            <w:pPr>
              <w:pStyle w:val="NCEACPbodytext2"/>
            </w:pPr>
            <w:r>
              <w:t>3 credits</w:t>
            </w:r>
          </w:p>
        </w:tc>
      </w:tr>
      <w:tr w:rsidR="00797567" w14:paraId="70B6647B" w14:textId="77777777" w:rsidTr="00775B39">
        <w:trPr>
          <w:jc w:val="center"/>
        </w:trPr>
        <w:tc>
          <w:tcPr>
            <w:tcW w:w="8129" w:type="dxa"/>
            <w:tcBorders>
              <w:top w:val="single" w:sz="4" w:space="0" w:color="auto"/>
            </w:tcBorders>
            <w:shd w:val="clear" w:color="auto" w:fill="CCCCCC"/>
          </w:tcPr>
          <w:p w14:paraId="26410380" w14:textId="77777777" w:rsidR="00797567" w:rsidRPr="00E777EC" w:rsidRDefault="00797567" w:rsidP="00775B39">
            <w:pPr>
              <w:pStyle w:val="NCEAbullets"/>
              <w:numPr>
                <w:ilvl w:val="0"/>
                <w:numId w:val="0"/>
              </w:numPr>
              <w:rPr>
                <w:lang w:val="en-US" w:eastAsia="en-US"/>
              </w:rPr>
            </w:pPr>
            <w:r w:rsidRPr="00E777EC">
              <w:rPr>
                <w:lang w:val="en-US" w:eastAsia="en-US"/>
              </w:rPr>
              <w:t>This resource:</w:t>
            </w:r>
          </w:p>
          <w:p w14:paraId="27301E84" w14:textId="77777777" w:rsidR="00797567" w:rsidRPr="00E777EC" w:rsidRDefault="00797567" w:rsidP="00775B39">
            <w:pPr>
              <w:pStyle w:val="NCEAbullets"/>
              <w:tabs>
                <w:tab w:val="clear" w:pos="0"/>
                <w:tab w:val="clear" w:pos="397"/>
                <w:tab w:val="num" w:pos="360"/>
              </w:tabs>
              <w:spacing w:after="120"/>
              <w:ind w:left="378" w:hanging="378"/>
              <w:rPr>
                <w:lang w:val="en-US" w:eastAsia="en-US"/>
              </w:rPr>
            </w:pPr>
            <w:r w:rsidRPr="00E777EC">
              <w:rPr>
                <w:lang w:val="en-US" w:eastAsia="en-US"/>
              </w:rPr>
              <w:t>Clarifies the requirements of the Standard</w:t>
            </w:r>
          </w:p>
          <w:p w14:paraId="7C0F7FB2" w14:textId="77777777" w:rsidR="00797567" w:rsidRPr="00E777EC" w:rsidRDefault="00797567" w:rsidP="00775B39">
            <w:pPr>
              <w:pStyle w:val="NCEAbullets"/>
              <w:tabs>
                <w:tab w:val="clear" w:pos="0"/>
                <w:tab w:val="clear" w:pos="397"/>
                <w:tab w:val="num" w:pos="360"/>
              </w:tabs>
              <w:spacing w:after="120"/>
              <w:ind w:left="378" w:hanging="378"/>
              <w:rPr>
                <w:lang w:val="en-US" w:eastAsia="en-US"/>
              </w:rPr>
            </w:pPr>
            <w:r w:rsidRPr="00E777EC">
              <w:rPr>
                <w:lang w:val="en-US" w:eastAsia="en-US"/>
              </w:rPr>
              <w:t>Supports good assessment practice</w:t>
            </w:r>
          </w:p>
          <w:p w14:paraId="79A2D662" w14:textId="77777777" w:rsidR="00797567" w:rsidRPr="00E777EC" w:rsidRDefault="00797567" w:rsidP="00775B39">
            <w:pPr>
              <w:pStyle w:val="NCEAbullets"/>
              <w:tabs>
                <w:tab w:val="clear" w:pos="0"/>
                <w:tab w:val="clear" w:pos="397"/>
                <w:tab w:val="num" w:pos="360"/>
              </w:tabs>
              <w:spacing w:after="120"/>
              <w:ind w:left="378" w:hanging="378"/>
              <w:rPr>
                <w:lang w:val="en-US" w:eastAsia="en-US"/>
              </w:rPr>
            </w:pPr>
            <w:r w:rsidRPr="00E777EC">
              <w:rPr>
                <w:lang w:val="en-US" w:eastAsia="en-US"/>
              </w:rPr>
              <w:t>Should be subjected to the school’s usual assessment quality assurance process</w:t>
            </w:r>
          </w:p>
          <w:p w14:paraId="77075E37" w14:textId="77777777" w:rsidR="00797567" w:rsidRPr="00E777EC" w:rsidRDefault="00797567" w:rsidP="00775B39">
            <w:pPr>
              <w:pStyle w:val="NCEAbullets"/>
              <w:tabs>
                <w:tab w:val="clear" w:pos="0"/>
                <w:tab w:val="clear" w:pos="397"/>
                <w:tab w:val="num" w:pos="360"/>
              </w:tabs>
              <w:spacing w:after="120"/>
              <w:ind w:left="378" w:hanging="378"/>
              <w:rPr>
                <w:lang w:val="en-US" w:eastAsia="en-US"/>
              </w:rPr>
            </w:pPr>
            <w:r w:rsidRPr="00E777EC">
              <w:rPr>
                <w:lang w:val="en-US" w:eastAsia="en-US"/>
              </w:rPr>
              <w:t>Should be modified to make the context relevant to students in their school environment and ensure that submitted evidence is authentic</w:t>
            </w:r>
          </w:p>
        </w:tc>
      </w:tr>
    </w:tbl>
    <w:p w14:paraId="2039B04E" w14:textId="77777777" w:rsidR="00797567" w:rsidRDefault="00797567" w:rsidP="00797567"/>
    <w:p w14:paraId="602D7048" w14:textId="77777777" w:rsidR="00797567" w:rsidRDefault="00797567" w:rsidP="00797567"/>
    <w:tbl>
      <w:tblPr>
        <w:tblW w:w="5000" w:type="pct"/>
        <w:tblLook w:val="01E0" w:firstRow="1" w:lastRow="1" w:firstColumn="1" w:lastColumn="1" w:noHBand="0" w:noVBand="0"/>
      </w:tblPr>
      <w:tblGrid>
        <w:gridCol w:w="2685"/>
        <w:gridCol w:w="5628"/>
      </w:tblGrid>
      <w:tr w:rsidR="00797567" w14:paraId="1ACE1BBB" w14:textId="77777777" w:rsidTr="0AA64197">
        <w:tc>
          <w:tcPr>
            <w:tcW w:w="1615" w:type="pct"/>
          </w:tcPr>
          <w:p w14:paraId="4A397317" w14:textId="77777777" w:rsidR="00797567" w:rsidRDefault="00797567" w:rsidP="00A360BF">
            <w:pPr>
              <w:pStyle w:val="NCEACPbodytextcentered"/>
              <w:jc w:val="left"/>
            </w:pPr>
            <w:r>
              <w:t>Date version published by Ministry of Education</w:t>
            </w:r>
          </w:p>
        </w:tc>
        <w:tc>
          <w:tcPr>
            <w:tcW w:w="3385" w:type="pct"/>
          </w:tcPr>
          <w:p w14:paraId="190119A4" w14:textId="7D5131AC" w:rsidR="00797567" w:rsidRPr="00982501" w:rsidRDefault="0046658E" w:rsidP="00775B39">
            <w:pPr>
              <w:pStyle w:val="NCEACPbodytextcentered"/>
              <w:jc w:val="left"/>
            </w:pPr>
            <w:r>
              <w:t>October 2025</w:t>
            </w:r>
            <w:r w:rsidR="0043128F">
              <w:t xml:space="preserve"> Version </w:t>
            </w:r>
            <w:r>
              <w:t>3</w:t>
            </w:r>
          </w:p>
          <w:p w14:paraId="5A416BB6" w14:textId="5684BB9D" w:rsidR="00797567" w:rsidRDefault="00797567" w:rsidP="00775B39">
            <w:pPr>
              <w:pStyle w:val="NCEACPbodytextcentered"/>
              <w:jc w:val="left"/>
            </w:pPr>
            <w:r w:rsidRPr="00982501">
              <w:t xml:space="preserve">To support internal assessment from </w:t>
            </w:r>
            <w:r w:rsidR="0046658E">
              <w:t>2026</w:t>
            </w:r>
          </w:p>
        </w:tc>
      </w:tr>
      <w:tr w:rsidR="00797567" w14:paraId="7427EC7E" w14:textId="77777777" w:rsidTr="0AA64197">
        <w:tc>
          <w:tcPr>
            <w:tcW w:w="1615" w:type="pct"/>
          </w:tcPr>
          <w:p w14:paraId="267BF549" w14:textId="77777777" w:rsidR="00797567" w:rsidRDefault="00797567" w:rsidP="00775B39">
            <w:pPr>
              <w:pStyle w:val="NCEACPbodytextcentered"/>
              <w:jc w:val="left"/>
            </w:pPr>
            <w:r>
              <w:t>Authenticity of evidence</w:t>
            </w:r>
          </w:p>
        </w:tc>
        <w:tc>
          <w:tcPr>
            <w:tcW w:w="3385" w:type="pct"/>
          </w:tcPr>
          <w:p w14:paraId="7C7DAFC8" w14:textId="77777777" w:rsidR="00797567" w:rsidRDefault="00797567" w:rsidP="00775B39">
            <w:pPr>
              <w:pStyle w:val="NCEACPbodytextcentered"/>
              <w:jc w:val="left"/>
            </w:pPr>
            <w:r>
              <w:t xml:space="preserve">Teachers must manage authenticity for any assessment from a public source, because students may have access to the </w:t>
            </w:r>
            <w:r w:rsidRPr="001F008A">
              <w:t>assessment schedule</w:t>
            </w:r>
            <w:r>
              <w:t xml:space="preserve"> or student exemplar material.</w:t>
            </w:r>
          </w:p>
          <w:p w14:paraId="6E050CC9" w14:textId="77777777" w:rsidR="00797567" w:rsidRDefault="00797567" w:rsidP="00775B39">
            <w:pPr>
              <w:pStyle w:val="NCEACPbodytextcentered"/>
              <w:jc w:val="left"/>
            </w:pPr>
            <w:r>
              <w:t>Using this assessment resource without modification may mean that students’ work is not authentic. The teacher may need to change figures, measurements or data sources or set a different context or topic to be investigated or a different text to read or perform.</w:t>
            </w:r>
          </w:p>
          <w:p w14:paraId="21C27209" w14:textId="77777777" w:rsidR="00B542B7" w:rsidRDefault="00B542B7" w:rsidP="00775B39">
            <w:pPr>
              <w:pStyle w:val="NCEACPbodytextcentered"/>
              <w:jc w:val="left"/>
            </w:pPr>
          </w:p>
          <w:p w14:paraId="7CCD89AF" w14:textId="77777777" w:rsidR="0046658E" w:rsidRDefault="0046658E" w:rsidP="00775B39">
            <w:pPr>
              <w:pStyle w:val="NCEACPbodytextcentered"/>
              <w:jc w:val="left"/>
            </w:pPr>
          </w:p>
        </w:tc>
      </w:tr>
    </w:tbl>
    <w:p w14:paraId="3AA88999" w14:textId="77777777" w:rsidR="00A52DCE" w:rsidRPr="00F65C8F" w:rsidRDefault="00561F0E" w:rsidP="00B67BED">
      <w:pPr>
        <w:pStyle w:val="NCEAHeaderboxed"/>
        <w:pBdr>
          <w:top w:val="single" w:sz="4" w:space="1" w:color="auto"/>
          <w:left w:val="single" w:sz="4" w:space="4" w:color="auto"/>
          <w:bottom w:val="single" w:sz="4" w:space="1" w:color="auto"/>
          <w:right w:val="single" w:sz="4" w:space="4" w:color="auto"/>
        </w:pBdr>
        <w:spacing w:before="0" w:after="0"/>
        <w:rPr>
          <w:color w:val="auto"/>
        </w:rPr>
      </w:pPr>
      <w:r w:rsidRPr="00F65C8F">
        <w:rPr>
          <w:color w:val="auto"/>
        </w:rPr>
        <w:lastRenderedPageBreak/>
        <w:t>Internal Assessment Resource</w:t>
      </w:r>
    </w:p>
    <w:p w14:paraId="6EB374BE" w14:textId="77777777" w:rsidR="00561F0E" w:rsidRPr="001F54AE" w:rsidRDefault="00F65C8F" w:rsidP="00561F0E">
      <w:pPr>
        <w:pStyle w:val="NCEAHeadInfoL2"/>
        <w:rPr>
          <w:b w:val="0"/>
          <w:szCs w:val="28"/>
          <w:lang w:val="en-AU"/>
        </w:rPr>
      </w:pPr>
      <w:r>
        <w:t>Achi</w:t>
      </w:r>
      <w:r w:rsidR="00F831FA">
        <w:t xml:space="preserve">evement Standard Languages </w:t>
      </w:r>
      <w:r w:rsidR="005129A7">
        <w:t>91554</w:t>
      </w:r>
      <w:r>
        <w:t xml:space="preserve">: </w:t>
      </w:r>
      <w:r w:rsidR="00561F0E">
        <w:rPr>
          <w:b w:val="0"/>
          <w:szCs w:val="28"/>
          <w:lang w:val="en-AU"/>
        </w:rPr>
        <w:t xml:space="preserve">Give a clear spoken presentation in </w:t>
      </w:r>
      <w:r w:rsidR="008F5E9B">
        <w:rPr>
          <w:b w:val="0"/>
          <w:szCs w:val="28"/>
          <w:lang w:val="en-AU"/>
        </w:rPr>
        <w:t>Japanese</w:t>
      </w:r>
      <w:r w:rsidR="00561F0E">
        <w:rPr>
          <w:b w:val="0"/>
          <w:szCs w:val="28"/>
          <w:lang w:val="en-AU"/>
        </w:rPr>
        <w:t xml:space="preserve"> that communicates a critical response to stimulus material</w:t>
      </w:r>
    </w:p>
    <w:p w14:paraId="759285C5" w14:textId="1A2B8AB0" w:rsidR="00561F0E" w:rsidRPr="001F54AE" w:rsidRDefault="00561F0E" w:rsidP="00561F0E">
      <w:pPr>
        <w:pStyle w:val="NCEAHeadInfoL2"/>
      </w:pPr>
      <w:r w:rsidRPr="001F54AE">
        <w:rPr>
          <w:szCs w:val="28"/>
          <w:lang w:val="en-AU"/>
        </w:rPr>
        <w:t xml:space="preserve">Resource reference: </w:t>
      </w:r>
      <w:r w:rsidRPr="001F54AE">
        <w:rPr>
          <w:b w:val="0"/>
        </w:rPr>
        <w:t>Languages 3.2</w:t>
      </w:r>
      <w:r>
        <w:rPr>
          <w:b w:val="0"/>
        </w:rPr>
        <w:t>B</w:t>
      </w:r>
      <w:r w:rsidR="00FB185F">
        <w:rPr>
          <w:b w:val="0"/>
        </w:rPr>
        <w:t xml:space="preserve"> </w:t>
      </w:r>
      <w:r w:rsidR="005E32A3">
        <w:rPr>
          <w:b w:val="0"/>
        </w:rPr>
        <w:t xml:space="preserve">v3 </w:t>
      </w:r>
      <w:r w:rsidR="000F63E7">
        <w:rPr>
          <w:b w:val="0"/>
        </w:rPr>
        <w:t>Japanese</w:t>
      </w:r>
    </w:p>
    <w:p w14:paraId="1122D460" w14:textId="77777777" w:rsidR="00561F0E" w:rsidRPr="00AB2B89" w:rsidRDefault="00561F0E" w:rsidP="00561F0E">
      <w:pPr>
        <w:pStyle w:val="NCEAHeadInfoL2"/>
        <w:rPr>
          <w:b w:val="0"/>
          <w:i/>
        </w:rPr>
      </w:pPr>
      <w:r w:rsidRPr="001F54AE">
        <w:t xml:space="preserve">Resource title: </w:t>
      </w:r>
      <w:r w:rsidRPr="00AB2B89">
        <w:rPr>
          <w:b w:val="0"/>
        </w:rPr>
        <w:t>Positively different</w:t>
      </w:r>
    </w:p>
    <w:p w14:paraId="003A1975" w14:textId="77777777" w:rsidR="00561F0E" w:rsidRPr="001F54AE" w:rsidRDefault="00561F0E" w:rsidP="00561F0E">
      <w:pPr>
        <w:pStyle w:val="NCEAHeadInfoL2"/>
      </w:pPr>
      <w:r w:rsidRPr="001F54AE">
        <w:t xml:space="preserve">Credits: </w:t>
      </w:r>
      <w:r w:rsidR="00A52DCE">
        <w:rPr>
          <w:b w:val="0"/>
        </w:rPr>
        <w:t>3</w:t>
      </w:r>
    </w:p>
    <w:p w14:paraId="4FEF41EB" w14:textId="77777777" w:rsidR="00561F0E" w:rsidRPr="001F54AE" w:rsidRDefault="00561F0E" w:rsidP="00561F0E">
      <w:pPr>
        <w:pStyle w:val="NCEAInstructionsbanner"/>
      </w:pPr>
      <w:r w:rsidRPr="001F54AE">
        <w:t>Teacher guidelines</w:t>
      </w:r>
    </w:p>
    <w:p w14:paraId="28C0B8DA" w14:textId="77777777" w:rsidR="00561F0E" w:rsidRPr="001F54AE" w:rsidRDefault="00561F0E" w:rsidP="00561F0E">
      <w:pPr>
        <w:pStyle w:val="NCEAbodytext"/>
      </w:pPr>
      <w:r w:rsidRPr="001F54AE">
        <w:t>The following guidelines are supplied to enable teachers to carry out valid and consistent assessment using this internal assessment resource.</w:t>
      </w:r>
    </w:p>
    <w:p w14:paraId="04805B51" w14:textId="77777777" w:rsidR="00561F0E" w:rsidRDefault="00561F0E" w:rsidP="00561F0E">
      <w:pPr>
        <w:pStyle w:val="NCEAbodytext"/>
      </w:pPr>
      <w:r w:rsidRPr="0BC75DF1">
        <w:rPr>
          <w:lang w:val="en-GB"/>
        </w:rPr>
        <w:t>Teachers need to be very familiar with the outcome being assessed by Achievement Standard</w:t>
      </w:r>
      <w:r w:rsidR="00F831FA" w:rsidRPr="0BC75DF1">
        <w:rPr>
          <w:lang w:val="en-GB"/>
        </w:rPr>
        <w:t xml:space="preserve"> </w:t>
      </w:r>
      <w:r w:rsidR="005129A7" w:rsidRPr="0BC75DF1">
        <w:rPr>
          <w:lang w:val="en-GB"/>
        </w:rPr>
        <w:t>Languages 91554</w:t>
      </w:r>
      <w:r w:rsidRPr="0BC75DF1">
        <w:rPr>
          <w:lang w:val="en-GB"/>
        </w:rPr>
        <w:t>. The achievement criteria and the explanatory notes contain information, definitions, and requirements that are</w:t>
      </w:r>
      <w:r w:rsidR="007A6594" w:rsidRPr="0BC75DF1">
        <w:rPr>
          <w:lang w:val="en-GB"/>
        </w:rPr>
        <w:t xml:space="preserve"> crucial when interpreting the S</w:t>
      </w:r>
      <w:r w:rsidRPr="0BC75DF1">
        <w:rPr>
          <w:lang w:val="en-GB"/>
        </w:rPr>
        <w:t xml:space="preserve">tandard and assessing students against it. </w:t>
      </w:r>
    </w:p>
    <w:p w14:paraId="4B3BD6EA" w14:textId="77777777" w:rsidR="00561F0E" w:rsidRPr="00A52DCE" w:rsidRDefault="00A52DCE" w:rsidP="00561F0E">
      <w:pPr>
        <w:pStyle w:val="NCEAL2heading"/>
        <w:rPr>
          <w:lang w:val="en-NZ"/>
        </w:rPr>
      </w:pPr>
      <w:r>
        <w:t>Context/setting</w:t>
      </w:r>
    </w:p>
    <w:p w14:paraId="30FD70FB" w14:textId="39453B30" w:rsidR="00BE4C9D" w:rsidRDefault="00BE4C9D" w:rsidP="00BE4C9D">
      <w:pPr>
        <w:pStyle w:val="NCEAbodytext"/>
        <w:rPr>
          <w:lang w:val="en-AU"/>
        </w:rPr>
      </w:pPr>
      <w:r>
        <w:t>This standard assesses the student’s ability to speak to an audience and has effective communication as its focus.</w:t>
      </w:r>
      <w:r w:rsidRPr="2682D20F">
        <w:rPr>
          <w:lang w:val="en-AU"/>
        </w:rPr>
        <w:t xml:space="preserve"> </w:t>
      </w:r>
    </w:p>
    <w:p w14:paraId="05E42168" w14:textId="333ACE08" w:rsidR="00BE4C9D" w:rsidRDefault="00BE4C9D" w:rsidP="00BE4C9D">
      <w:pPr>
        <w:pStyle w:val="NCEAbodytext"/>
        <w:rPr>
          <w:lang w:val="en-AU"/>
        </w:rPr>
      </w:pPr>
      <w:r w:rsidRPr="00246F3B">
        <w:rPr>
          <w:lang w:val="en-AU"/>
        </w:rPr>
        <w:t xml:space="preserve">This activity requires students to select a cultural practice or trend from the stimulus material related to the </w:t>
      </w:r>
      <w:r>
        <w:rPr>
          <w:lang w:val="en-AU"/>
        </w:rPr>
        <w:t>Japanese</w:t>
      </w:r>
      <w:r w:rsidRPr="00246F3B">
        <w:rPr>
          <w:lang w:val="en-AU"/>
        </w:rPr>
        <w:t xml:space="preserve"> culture that they would like their classmates to experience.</w:t>
      </w:r>
      <w:r w:rsidRPr="2682D20F">
        <w:rPr>
          <w:lang w:val="en-AU"/>
        </w:rPr>
        <w:t xml:space="preserve"> They then give a clear spoken presentation, in which they communicate a critical response to the stimulus material.</w:t>
      </w:r>
    </w:p>
    <w:p w14:paraId="1BE24C8E" w14:textId="5D460256" w:rsidR="00BE4C9D" w:rsidRPr="00F83F40" w:rsidRDefault="00BE4C9D" w:rsidP="00BE4C9D">
      <w:pPr>
        <w:pStyle w:val="NCEAbodytext"/>
      </w:pPr>
      <w:r>
        <w:t>The stimulus material could be a video clip, an article, or a text from a book.</w:t>
      </w:r>
    </w:p>
    <w:p w14:paraId="539F98C9" w14:textId="29882623" w:rsidR="00BE4C9D" w:rsidRDefault="00BE4C9D" w:rsidP="00BE4C9D">
      <w:pPr>
        <w:pStyle w:val="NCEAbodytext"/>
      </w:pPr>
      <w:r>
        <w:t>The cultural practice or trend could be, for example, street soccer, having Wednesday afternoons off, no uniforms, cram schools, festivals, celebrations of national days, or the importance of church and religion.</w:t>
      </w:r>
    </w:p>
    <w:p w14:paraId="2CB52F83" w14:textId="3C7606A0" w:rsidR="00BE4C9D" w:rsidRDefault="00BE4C9D" w:rsidP="00BE4C9D">
      <w:pPr>
        <w:pStyle w:val="NCEAbodytext"/>
      </w:pPr>
      <w:r>
        <w:t xml:space="preserve">Choose stimulus material and suggest cultural aspects that will engage your students’ interests and that offers plenty of scope for students to engage with ideas in ways that are expected at </w:t>
      </w:r>
      <w:r w:rsidR="00EA1A77">
        <w:t>l</w:t>
      </w:r>
      <w:r>
        <w:t xml:space="preserve">evel 8 of the </w:t>
      </w:r>
      <w:r w:rsidRPr="2682D20F">
        <w:rPr>
          <w:rFonts w:eastAsia="Arial" w:cs="Arial"/>
          <w:color w:val="000000" w:themeColor="text1"/>
          <w:szCs w:val="22"/>
          <w:lang w:val="en-GB"/>
        </w:rPr>
        <w:t>NZ Curriculum</w:t>
      </w:r>
      <w:r>
        <w:t>.</w:t>
      </w:r>
    </w:p>
    <w:p w14:paraId="3DEC7BEC" w14:textId="55F03663" w:rsidR="00BE4C9D" w:rsidRDefault="00BE4C9D" w:rsidP="00246F3B">
      <w:pPr>
        <w:pStyle w:val="NCEAbodytext"/>
        <w:spacing w:line="259" w:lineRule="auto"/>
      </w:pPr>
      <w:r w:rsidRPr="00246F3B">
        <w:rPr>
          <w:rFonts w:eastAsia="Segoe UI"/>
          <w:lang w:val="en-GB"/>
        </w:rPr>
        <w:t xml:space="preserve">Students can further research their chosen cultural practice or trend using additional resources. It is recommended that they keep a research log, record any </w:t>
      </w:r>
      <w:r w:rsidRPr="725FFB80">
        <w:rPr>
          <w:lang w:val="en-GB"/>
        </w:rPr>
        <w:t xml:space="preserve">search </w:t>
      </w:r>
      <w:r w:rsidRPr="00246F3B">
        <w:rPr>
          <w:rFonts w:eastAsia="Segoe UI"/>
          <w:lang w:val="en-GB"/>
        </w:rPr>
        <w:t xml:space="preserve">prompts </w:t>
      </w:r>
      <w:r w:rsidRPr="725FFB80">
        <w:rPr>
          <w:lang w:val="en-GB"/>
        </w:rPr>
        <w:t>they use</w:t>
      </w:r>
      <w:r w:rsidRPr="00246F3B">
        <w:rPr>
          <w:rFonts w:eastAsia="Segoe UI"/>
          <w:lang w:val="en-GB"/>
        </w:rPr>
        <w:t>, and acknowledge all sources of information.</w:t>
      </w:r>
    </w:p>
    <w:p w14:paraId="266CBB23" w14:textId="0CC161F1" w:rsidR="000F63E7" w:rsidRPr="00F83F40" w:rsidRDefault="00BE4C9D" w:rsidP="002E7F03">
      <w:pPr>
        <w:pStyle w:val="NCEAbulletedlist"/>
        <w:tabs>
          <w:tab w:val="clear" w:pos="350"/>
        </w:tabs>
        <w:ind w:left="0" w:firstLine="0"/>
      </w:pPr>
      <w:r w:rsidRPr="00F83F40">
        <w:rPr>
          <w:lang w:val="en-GB"/>
        </w:rPr>
        <w:t>This resource material should be read in conjunction with</w:t>
      </w:r>
      <w:r>
        <w:rPr>
          <w:lang w:val="en-GB"/>
        </w:rPr>
        <w:t xml:space="preserve"> </w:t>
      </w:r>
      <w:r w:rsidRPr="00F83F40">
        <w:t>the Senior Secondary Teaching and Learning Guides for languages</w:t>
      </w:r>
      <w:r w:rsidR="002E7F03">
        <w:t>:</w:t>
      </w:r>
      <w:r w:rsidRPr="00F83F40">
        <w:t xml:space="preserve"> </w:t>
      </w:r>
      <w:hyperlink r:id="rId8" w:history="1">
        <w:r w:rsidRPr="00F83F40">
          <w:rPr>
            <w:rStyle w:val="Hyperlink"/>
          </w:rPr>
          <w:t>http://seniorsecondary.tki.org.nz/</w:t>
        </w:r>
      </w:hyperlink>
      <w:r>
        <w:t>.</w:t>
      </w:r>
      <w:r w:rsidR="000F63E7" w:rsidRPr="00F83F40">
        <w:br/>
      </w:r>
    </w:p>
    <w:p w14:paraId="3453FF63" w14:textId="77777777" w:rsidR="00561F0E" w:rsidRDefault="00561F0E" w:rsidP="00561F0E">
      <w:pPr>
        <w:pStyle w:val="NCEAL2heading"/>
      </w:pPr>
      <w:r w:rsidRPr="00124F3F">
        <w:t xml:space="preserve">Conditions </w:t>
      </w:r>
    </w:p>
    <w:p w14:paraId="6EB21519" w14:textId="108896FA" w:rsidR="000A5A5E" w:rsidRDefault="000A5A5E" w:rsidP="002E7F03">
      <w:pPr>
        <w:pStyle w:val="NCEAbodytext"/>
        <w:spacing w:line="259" w:lineRule="auto"/>
      </w:pPr>
      <w:r w:rsidRPr="002E7F03">
        <w:rPr>
          <w:rFonts w:eastAsia="Arial" w:cs="Arial"/>
          <w:szCs w:val="22"/>
        </w:rPr>
        <w:t>In all cases, teachers should refer closely to each relevant standard, including the Explanatory Notes and the Conditions of Assessment</w:t>
      </w:r>
      <w:r>
        <w:rPr>
          <w:rFonts w:eastAsia="Arial" w:cs="Arial"/>
          <w:szCs w:val="22"/>
        </w:rPr>
        <w:t>:</w:t>
      </w:r>
      <w:r w:rsidRPr="2682D20F">
        <w:rPr>
          <w:rFonts w:eastAsia="Arial" w:cs="Arial"/>
          <w:color w:val="751D20"/>
          <w:szCs w:val="22"/>
          <w:u w:val="single"/>
        </w:rPr>
        <w:t xml:space="preserve"> </w:t>
      </w:r>
      <w:hyperlink r:id="rId9" w:history="1">
        <w:r w:rsidR="00275D54" w:rsidRPr="002E7F03">
          <w:rPr>
            <w:rStyle w:val="Hyperlink"/>
            <w:rFonts w:eastAsia="Arial" w:cs="Arial"/>
            <w:szCs w:val="22"/>
          </w:rPr>
          <w:t>https://ncea.tki.org.nz/Resources-for-internally-assessed-achievement-standards/Learning-languages/Japanese/Level-3-Japanese</w:t>
        </w:r>
      </w:hyperlink>
      <w:r w:rsidRPr="002E7F03">
        <w:rPr>
          <w:rFonts w:eastAsia="Arial" w:cs="Arial"/>
          <w:color w:val="751D20"/>
          <w:szCs w:val="22"/>
          <w:u w:val="single"/>
        </w:rPr>
        <w:t>.</w:t>
      </w:r>
    </w:p>
    <w:p w14:paraId="01766378" w14:textId="06DB5268" w:rsidR="000A5A5E" w:rsidRDefault="000A5A5E" w:rsidP="000A5A5E">
      <w:pPr>
        <w:pStyle w:val="NCEAbodytext"/>
        <w:spacing w:line="259" w:lineRule="auto"/>
        <w:rPr>
          <w:rFonts w:eastAsia="Arial" w:cs="Arial"/>
          <w:color w:val="000000" w:themeColor="text1"/>
          <w:szCs w:val="22"/>
          <w:lang w:val="en-GB"/>
        </w:rPr>
      </w:pPr>
      <w:r w:rsidRPr="2682D20F">
        <w:rPr>
          <w:rFonts w:eastAsia="Arial" w:cs="Arial"/>
          <w:color w:val="000000" w:themeColor="text1"/>
          <w:szCs w:val="22"/>
          <w:lang w:val="en-GB"/>
        </w:rPr>
        <w:lastRenderedPageBreak/>
        <w:t xml:space="preserve">As part of regular teaching and learning, students will be provided with opportunities to </w:t>
      </w:r>
      <w:r>
        <w:t>explain and justify viewpoints</w:t>
      </w:r>
      <w:r w:rsidRPr="2682D20F">
        <w:rPr>
          <w:rFonts w:eastAsia="Arial" w:cs="Arial"/>
          <w:color w:val="000000" w:themeColor="text1"/>
          <w:szCs w:val="22"/>
          <w:lang w:val="en-GB"/>
        </w:rPr>
        <w:t xml:space="preserve"> in culturally appropriate spoken </w:t>
      </w:r>
      <w:r w:rsidR="00275D54">
        <w:rPr>
          <w:rFonts w:eastAsia="Arial" w:cs="Arial"/>
          <w:color w:val="000000" w:themeColor="text1"/>
          <w:szCs w:val="22"/>
          <w:lang w:val="en-GB"/>
        </w:rPr>
        <w:t>Japanese.</w:t>
      </w:r>
    </w:p>
    <w:p w14:paraId="35D296A3" w14:textId="77777777" w:rsidR="000A5A5E" w:rsidRDefault="000A5A5E" w:rsidP="000A5A5E">
      <w:pPr>
        <w:tabs>
          <w:tab w:val="left" w:pos="397"/>
          <w:tab w:val="left" w:pos="794"/>
          <w:tab w:val="left" w:pos="1191"/>
        </w:tabs>
        <w:spacing w:before="120" w:after="120" w:line="259" w:lineRule="auto"/>
        <w:rPr>
          <w:rFonts w:ascii="Arial" w:eastAsia="Arial" w:hAnsi="Arial" w:cs="Arial"/>
          <w:b/>
          <w:bCs/>
          <w:color w:val="000000" w:themeColor="text1"/>
          <w:sz w:val="22"/>
          <w:szCs w:val="22"/>
          <w:lang w:val="en-NZ"/>
        </w:rPr>
      </w:pPr>
      <w:r w:rsidRPr="2682D20F">
        <w:rPr>
          <w:rFonts w:ascii="Arial" w:eastAsia="Arial" w:hAnsi="Arial" w:cs="Arial"/>
          <w:color w:val="000000" w:themeColor="text1"/>
          <w:sz w:val="22"/>
          <w:szCs w:val="22"/>
        </w:rPr>
        <w:t>When students are actively producing language for assessment, teachers can only help with technical aspects (e.g. audio and visual quality). You must not assist with language production, presentation delivery, or evidence selection. Checkpoints can be used to monitor progress and ensure authenticity</w:t>
      </w:r>
    </w:p>
    <w:p w14:paraId="6AE9ACDA" w14:textId="77777777" w:rsidR="000A5A5E" w:rsidRDefault="000A5A5E" w:rsidP="002E7F03">
      <w:pPr>
        <w:pStyle w:val="NCEAbodytext"/>
        <w:rPr>
          <w:rFonts w:eastAsia="Arial" w:cs="Arial"/>
          <w:color w:val="000000" w:themeColor="text1"/>
        </w:rPr>
      </w:pPr>
      <w:r w:rsidRPr="6ED8E949">
        <w:rPr>
          <w:rFonts w:eastAsia="Arial" w:cs="Arial"/>
          <w:color w:val="000000" w:themeColor="text1"/>
        </w:rPr>
        <w:t xml:space="preserve">Presentations will be video recorded for assessment purposes. They should be about </w:t>
      </w:r>
      <w:r w:rsidRPr="002E7F03">
        <w:rPr>
          <w:rFonts w:eastAsia="Arial" w:cs="Arial"/>
          <w:b/>
          <w:color w:val="000000" w:themeColor="text1"/>
        </w:rPr>
        <w:t>2 to 3 minutes</w:t>
      </w:r>
      <w:r w:rsidRPr="6ED8E949">
        <w:rPr>
          <w:rFonts w:eastAsia="Arial" w:cs="Arial"/>
          <w:color w:val="000000" w:themeColor="text1"/>
        </w:rPr>
        <w:t xml:space="preserve"> in length, but quality is more important than quantity. </w:t>
      </w:r>
    </w:p>
    <w:p w14:paraId="219910FF" w14:textId="77777777" w:rsidR="000A5A5E" w:rsidRDefault="000A5A5E" w:rsidP="002E7F03">
      <w:pPr>
        <w:pStyle w:val="NCEAbodytext"/>
        <w:rPr>
          <w:rFonts w:eastAsia="Arial" w:cs="Arial"/>
          <w:color w:val="000000" w:themeColor="text1"/>
          <w:szCs w:val="22"/>
        </w:rPr>
      </w:pPr>
      <w:r w:rsidRPr="2682D20F">
        <w:rPr>
          <w:rFonts w:eastAsia="Arial" w:cs="Arial"/>
          <w:color w:val="000000" w:themeColor="text1"/>
          <w:szCs w:val="22"/>
        </w:rPr>
        <w:t>Students may work alone, in pairs, or in a group. Where two or more students construct and perform a presentation together, each must have a significant role in both the creation and presentation so that there is sufficient evidence for assessment of individual performance.</w:t>
      </w:r>
    </w:p>
    <w:p w14:paraId="082DCC66" w14:textId="77777777" w:rsidR="000A5A5E" w:rsidRDefault="000A5A5E" w:rsidP="002E7F03">
      <w:pPr>
        <w:pStyle w:val="NCEAbodytext"/>
        <w:rPr>
          <w:rFonts w:eastAsia="Arial" w:cs="Arial"/>
          <w:color w:val="000000" w:themeColor="text1"/>
          <w:szCs w:val="22"/>
        </w:rPr>
      </w:pPr>
      <w:r w:rsidRPr="2682D20F">
        <w:rPr>
          <w:rFonts w:eastAsia="Arial" w:cs="Arial"/>
          <w:color w:val="000000" w:themeColor="text1"/>
          <w:szCs w:val="22"/>
        </w:rPr>
        <w:t xml:space="preserve">When delivering their presentations, students may have prepared notes, cue cards, props, other supporting material, or a copy of the text with them, but they may not read directly from their notes. To do so will mean they have not met the standard. </w:t>
      </w:r>
    </w:p>
    <w:p w14:paraId="60071CA6" w14:textId="337DFAE3" w:rsidR="000A5A5E" w:rsidRDefault="000A5A5E" w:rsidP="002E7F03">
      <w:pPr>
        <w:pStyle w:val="NCEAbodytext"/>
        <w:spacing w:line="259" w:lineRule="auto"/>
        <w:rPr>
          <w:rFonts w:eastAsia="Arial" w:cs="Arial"/>
          <w:color w:val="000000" w:themeColor="text1"/>
          <w:szCs w:val="22"/>
        </w:rPr>
      </w:pPr>
      <w:r w:rsidRPr="2682D20F">
        <w:rPr>
          <w:rFonts w:eastAsia="Arial" w:cs="Arial"/>
          <w:color w:val="000000" w:themeColor="text1"/>
          <w:szCs w:val="22"/>
          <w:lang w:val="en-GB"/>
        </w:rPr>
        <w:t xml:space="preserve">Students need to be made aware of the success criteria and of the level and complexity of language required at </w:t>
      </w:r>
      <w:r w:rsidR="00EA1A77">
        <w:rPr>
          <w:rFonts w:eastAsia="Arial" w:cs="Arial"/>
          <w:color w:val="000000" w:themeColor="text1"/>
          <w:szCs w:val="22"/>
          <w:lang w:val="en-GB"/>
        </w:rPr>
        <w:t>l</w:t>
      </w:r>
      <w:r w:rsidRPr="2682D20F">
        <w:rPr>
          <w:rFonts w:eastAsia="Arial" w:cs="Arial"/>
          <w:color w:val="000000" w:themeColor="text1"/>
          <w:szCs w:val="22"/>
          <w:lang w:val="en-GB"/>
        </w:rPr>
        <w:t xml:space="preserve">evel 8 of the NZ Curriculum. Feedback and feed-forward </w:t>
      </w:r>
      <w:r w:rsidRPr="2682D20F">
        <w:rPr>
          <w:rFonts w:eastAsia="Arial" w:cs="Arial"/>
          <w:color w:val="000000" w:themeColor="text1"/>
          <w:szCs w:val="22"/>
        </w:rPr>
        <w:t>on classwork and homework</w:t>
      </w:r>
      <w:r w:rsidRPr="2682D20F">
        <w:rPr>
          <w:rFonts w:eastAsia="Arial" w:cs="Arial"/>
          <w:color w:val="000000" w:themeColor="text1"/>
          <w:szCs w:val="22"/>
          <w:lang w:val="en-GB"/>
        </w:rPr>
        <w:t xml:space="preserve"> is also part of normal classroom practice and gives a clear indication to students of the level at which they are working. However, this support must be kept separate from the assessed work.</w:t>
      </w:r>
      <w:r w:rsidRPr="2682D20F">
        <w:rPr>
          <w:rFonts w:eastAsia="Arial" w:cs="Arial"/>
          <w:color w:val="000000" w:themeColor="text1"/>
          <w:szCs w:val="22"/>
        </w:rPr>
        <w:t xml:space="preserve"> </w:t>
      </w:r>
    </w:p>
    <w:p w14:paraId="0BE303F8" w14:textId="77777777" w:rsidR="000A5A5E" w:rsidRDefault="000A5A5E" w:rsidP="000D1E7A">
      <w:pPr>
        <w:pStyle w:val="NCEAL2heading"/>
        <w:spacing w:after="240"/>
        <w:ind w:right="-1469"/>
        <w:rPr>
          <w:rFonts w:eastAsia="Arial" w:cs="Arial"/>
          <w:color w:val="000000" w:themeColor="text1"/>
          <w:szCs w:val="28"/>
          <w:lang w:val="en-NZ"/>
        </w:rPr>
      </w:pPr>
      <w:r w:rsidRPr="2682D20F">
        <w:rPr>
          <w:rFonts w:eastAsia="Arial" w:cs="Arial"/>
          <w:bCs/>
          <w:color w:val="000000" w:themeColor="text1"/>
          <w:szCs w:val="28"/>
          <w:lang w:val="en-GB"/>
        </w:rPr>
        <w:t>Authenticity</w:t>
      </w:r>
    </w:p>
    <w:p w14:paraId="1F1BF7A5" w14:textId="30C4EC54" w:rsidR="000A5A5E" w:rsidRDefault="000A5A5E" w:rsidP="000D1E7A">
      <w:pPr>
        <w:pStyle w:val="NCEAL2heading"/>
        <w:spacing w:after="240"/>
        <w:ind w:right="-1469"/>
        <w:rPr>
          <w:rFonts w:eastAsia="Arial" w:cs="Arial"/>
          <w:color w:val="000000" w:themeColor="text1"/>
          <w:sz w:val="22"/>
          <w:szCs w:val="22"/>
          <w:lang w:val="en-NZ"/>
        </w:rPr>
      </w:pPr>
      <w:r w:rsidRPr="2682D20F">
        <w:rPr>
          <w:rFonts w:eastAsia="Arial" w:cs="Arial"/>
          <w:b w:val="0"/>
          <w:color w:val="000000" w:themeColor="text1"/>
          <w:sz w:val="22"/>
          <w:szCs w:val="22"/>
          <w:lang w:val="en-GB"/>
        </w:rPr>
        <w:t xml:space="preserve">For further information, see </w:t>
      </w:r>
      <w:hyperlink r:id="rId10" w:history="1">
        <w:r w:rsidRPr="2682D20F">
          <w:rPr>
            <w:rStyle w:val="Hyperlink"/>
            <w:rFonts w:eastAsia="Arial" w:cs="Arial"/>
            <w:b w:val="0"/>
            <w:sz w:val="22"/>
            <w:szCs w:val="22"/>
            <w:lang w:val="en-GB"/>
          </w:rPr>
          <w:t>Authenticity - NZQA.</w:t>
        </w:r>
      </w:hyperlink>
    </w:p>
    <w:p w14:paraId="0EF83169" w14:textId="580A3C9A" w:rsidR="000A5A5E" w:rsidRDefault="000A5A5E" w:rsidP="000D1E7A">
      <w:pPr>
        <w:pStyle w:val="NCEAbodytext"/>
        <w:spacing w:line="259" w:lineRule="auto"/>
        <w:rPr>
          <w:rFonts w:eastAsia="Arial" w:cs="Arial"/>
          <w:color w:val="000000" w:themeColor="text1"/>
          <w:szCs w:val="22"/>
        </w:rPr>
      </w:pPr>
      <w:r w:rsidRPr="2682D20F">
        <w:rPr>
          <w:rFonts w:eastAsia="Arial" w:cs="Arial"/>
          <w:color w:val="000000" w:themeColor="text1"/>
          <w:szCs w:val="22"/>
        </w:rPr>
        <w:t>The use of chatbots, generative AI, paraphrasing tools, spell checkers, or other tools that can automatically generate </w:t>
      </w:r>
      <w:r w:rsidRPr="2682D20F">
        <w:rPr>
          <w:rFonts w:eastAsia="Arial" w:cs="Arial"/>
          <w:color w:val="000000" w:themeColor="text1"/>
          <w:szCs w:val="22"/>
          <w:lang w:val="en-GB"/>
        </w:rPr>
        <w:t xml:space="preserve">the </w:t>
      </w:r>
      <w:r w:rsidR="006710C5">
        <w:rPr>
          <w:rFonts w:eastAsia="Arial" w:cs="Arial"/>
          <w:color w:val="000000" w:themeColor="text1"/>
          <w:szCs w:val="22"/>
          <w:lang w:val="en-GB"/>
        </w:rPr>
        <w:t>Japanese</w:t>
      </w:r>
      <w:r w:rsidRPr="2682D20F">
        <w:rPr>
          <w:rFonts w:eastAsia="Arial" w:cs="Arial"/>
          <w:color w:val="000000" w:themeColor="text1"/>
          <w:szCs w:val="22"/>
        </w:rPr>
        <w:t xml:space="preserve"> content is </w:t>
      </w:r>
      <w:r w:rsidRPr="2682D20F">
        <w:rPr>
          <w:rFonts w:eastAsia="Arial" w:cs="Arial"/>
          <w:b/>
          <w:bCs/>
          <w:color w:val="000000" w:themeColor="text1"/>
          <w:szCs w:val="22"/>
        </w:rPr>
        <w:t xml:space="preserve">not </w:t>
      </w:r>
      <w:r w:rsidRPr="2682D20F">
        <w:rPr>
          <w:rFonts w:eastAsia="Arial" w:cs="Arial"/>
          <w:color w:val="000000" w:themeColor="text1"/>
          <w:szCs w:val="22"/>
        </w:rPr>
        <w:t xml:space="preserve">permitted and material generated by these tools should </w:t>
      </w:r>
      <w:r w:rsidRPr="2682D20F">
        <w:rPr>
          <w:rFonts w:eastAsia="Arial" w:cs="Arial"/>
          <w:b/>
          <w:bCs/>
          <w:color w:val="000000" w:themeColor="text1"/>
          <w:szCs w:val="22"/>
        </w:rPr>
        <w:t xml:space="preserve">not </w:t>
      </w:r>
      <w:r w:rsidRPr="2682D20F">
        <w:rPr>
          <w:rFonts w:eastAsia="Arial" w:cs="Arial"/>
          <w:color w:val="000000" w:themeColor="text1"/>
          <w:szCs w:val="22"/>
        </w:rPr>
        <w:t xml:space="preserve">be submitted as part of the student’s work. </w:t>
      </w:r>
    </w:p>
    <w:p w14:paraId="628C5306" w14:textId="77777777" w:rsidR="000A5A5E" w:rsidRDefault="000A5A5E" w:rsidP="000D1E7A">
      <w:pPr>
        <w:pStyle w:val="NCEAbodytext"/>
        <w:spacing w:line="259" w:lineRule="auto"/>
        <w:rPr>
          <w:rFonts w:eastAsia="Arial" w:cs="Arial"/>
          <w:color w:val="000000" w:themeColor="text1"/>
          <w:szCs w:val="22"/>
        </w:rPr>
      </w:pPr>
      <w:r w:rsidRPr="2682D20F">
        <w:rPr>
          <w:rFonts w:eastAsia="Arial" w:cs="Arial"/>
          <w:color w:val="000000" w:themeColor="text1"/>
          <w:szCs w:val="22"/>
          <w:lang w:val="en-GB"/>
        </w:rPr>
        <w:t>Teachers must closely supervise the process of evidence collection to ensure that students:</w:t>
      </w:r>
    </w:p>
    <w:p w14:paraId="3C59EAC4" w14:textId="77777777" w:rsidR="000A5A5E" w:rsidRDefault="000A5A5E" w:rsidP="000D1E7A">
      <w:pPr>
        <w:widowControl w:val="0"/>
        <w:numPr>
          <w:ilvl w:val="0"/>
          <w:numId w:val="26"/>
        </w:numPr>
        <w:spacing w:before="80" w:after="80" w:line="276" w:lineRule="auto"/>
        <w:ind w:left="397" w:hanging="397"/>
        <w:rPr>
          <w:rFonts w:ascii="Arial" w:eastAsia="Arial" w:hAnsi="Arial" w:cs="Arial"/>
          <w:color w:val="000000" w:themeColor="text1"/>
          <w:sz w:val="22"/>
          <w:szCs w:val="22"/>
          <w:lang w:val="en-NZ"/>
        </w:rPr>
      </w:pPr>
      <w:r w:rsidRPr="2682D20F">
        <w:rPr>
          <w:rFonts w:ascii="Arial" w:eastAsia="Arial" w:hAnsi="Arial" w:cs="Arial"/>
          <w:color w:val="000000" w:themeColor="text1"/>
          <w:sz w:val="22"/>
          <w:szCs w:val="22"/>
          <w:lang w:val="en-AU"/>
        </w:rPr>
        <w:t xml:space="preserve">do </w:t>
      </w:r>
      <w:r w:rsidRPr="2682D20F">
        <w:rPr>
          <w:rFonts w:ascii="Arial" w:eastAsia="Arial" w:hAnsi="Arial" w:cs="Arial"/>
          <w:b/>
          <w:bCs/>
          <w:color w:val="000000" w:themeColor="text1"/>
          <w:sz w:val="22"/>
          <w:szCs w:val="22"/>
          <w:lang w:val="en-AU"/>
        </w:rPr>
        <w:t xml:space="preserve">not </w:t>
      </w:r>
      <w:r w:rsidRPr="2682D20F">
        <w:rPr>
          <w:rFonts w:ascii="Arial" w:eastAsia="Arial" w:hAnsi="Arial" w:cs="Arial"/>
          <w:color w:val="000000" w:themeColor="text1"/>
          <w:sz w:val="22"/>
          <w:szCs w:val="22"/>
          <w:lang w:val="en-AU"/>
        </w:rPr>
        <w:t>copy from another person or source without appropriate acknowledgement and significant modification, using their own words</w:t>
      </w:r>
    </w:p>
    <w:p w14:paraId="60903605" w14:textId="77777777" w:rsidR="000A5A5E" w:rsidRDefault="000A5A5E" w:rsidP="000D1E7A">
      <w:pPr>
        <w:widowControl w:val="0"/>
        <w:numPr>
          <w:ilvl w:val="0"/>
          <w:numId w:val="26"/>
        </w:numPr>
        <w:spacing w:before="80" w:after="80" w:line="276" w:lineRule="auto"/>
        <w:ind w:left="397" w:hanging="397"/>
        <w:rPr>
          <w:rFonts w:ascii="Arial" w:eastAsia="Arial" w:hAnsi="Arial" w:cs="Arial"/>
          <w:color w:val="000000" w:themeColor="text1"/>
          <w:sz w:val="22"/>
          <w:szCs w:val="22"/>
          <w:lang w:val="en-NZ"/>
        </w:rPr>
      </w:pPr>
      <w:r w:rsidRPr="2682D20F">
        <w:rPr>
          <w:rFonts w:ascii="Arial" w:eastAsia="Arial" w:hAnsi="Arial" w:cs="Arial"/>
          <w:color w:val="000000" w:themeColor="text1"/>
          <w:sz w:val="22"/>
          <w:szCs w:val="22"/>
          <w:lang w:val="en-AU"/>
        </w:rPr>
        <w:t>do</w:t>
      </w:r>
      <w:r w:rsidRPr="2682D20F">
        <w:rPr>
          <w:rFonts w:ascii="Arial" w:eastAsia="Arial" w:hAnsi="Arial" w:cs="Arial"/>
          <w:b/>
          <w:bCs/>
          <w:color w:val="000000" w:themeColor="text1"/>
          <w:sz w:val="22"/>
          <w:szCs w:val="22"/>
          <w:lang w:val="en-AU"/>
        </w:rPr>
        <w:t xml:space="preserve"> not </w:t>
      </w:r>
      <w:r w:rsidRPr="2682D20F">
        <w:rPr>
          <w:rFonts w:ascii="Arial" w:eastAsia="Arial" w:hAnsi="Arial" w:cs="Arial"/>
          <w:color w:val="000000" w:themeColor="text1"/>
          <w:sz w:val="22"/>
          <w:szCs w:val="22"/>
          <w:lang w:val="en-AU"/>
        </w:rPr>
        <w:t>receive guidance, scaffolding, instruction, or assistance from anyone before submission.</w:t>
      </w:r>
    </w:p>
    <w:p w14:paraId="17754F56" w14:textId="77777777" w:rsidR="000A5A5E" w:rsidRDefault="000A5A5E" w:rsidP="000D1E7A">
      <w:pPr>
        <w:pStyle w:val="NCEAL2heading"/>
        <w:spacing w:after="240"/>
        <w:ind w:right="-1469"/>
        <w:rPr>
          <w:rFonts w:eastAsia="Arial" w:cs="Arial"/>
          <w:color w:val="000000" w:themeColor="text1"/>
          <w:szCs w:val="28"/>
          <w:lang w:val="en-NZ"/>
        </w:rPr>
      </w:pPr>
      <w:r w:rsidRPr="2682D20F">
        <w:rPr>
          <w:rFonts w:eastAsia="Arial" w:cs="Arial"/>
          <w:bCs/>
          <w:color w:val="000000" w:themeColor="text1"/>
          <w:szCs w:val="28"/>
          <w:lang w:val="en-NZ"/>
        </w:rPr>
        <w:t>Resource requirements</w:t>
      </w:r>
    </w:p>
    <w:p w14:paraId="0A7150D7" w14:textId="77777777" w:rsidR="000A5A5E" w:rsidRDefault="000A5A5E" w:rsidP="000D1E7A">
      <w:pPr>
        <w:pStyle w:val="NCEAbodytext"/>
        <w:rPr>
          <w:rFonts w:eastAsia="Arial" w:cs="Arial"/>
          <w:color w:val="000000" w:themeColor="text1"/>
          <w:szCs w:val="22"/>
        </w:rPr>
      </w:pPr>
      <w:r w:rsidRPr="2682D20F">
        <w:rPr>
          <w:rFonts w:eastAsia="Arial" w:cs="Arial"/>
          <w:color w:val="000000" w:themeColor="text1"/>
          <w:szCs w:val="22"/>
          <w:lang w:val="en-GB"/>
        </w:rPr>
        <w:t xml:space="preserve">Video is a suitable form of collecting evidence. </w:t>
      </w:r>
      <w:r w:rsidRPr="2682D20F">
        <w:rPr>
          <w:rFonts w:eastAsia="Arial" w:cs="Arial"/>
          <w:color w:val="000000" w:themeColor="text1"/>
          <w:szCs w:val="22"/>
        </w:rPr>
        <w:t xml:space="preserve"> </w:t>
      </w:r>
    </w:p>
    <w:p w14:paraId="3B211405" w14:textId="4874E87F" w:rsidR="00561F0E" w:rsidRPr="0039691D" w:rsidRDefault="000A5A5E" w:rsidP="00561F0E">
      <w:pPr>
        <w:pStyle w:val="NCEAL2heading"/>
        <w:rPr>
          <w:b w:val="0"/>
          <w:bCs/>
          <w:sz w:val="22"/>
          <w:szCs w:val="22"/>
        </w:rPr>
      </w:pPr>
      <w:r w:rsidRPr="000D1E7A">
        <w:rPr>
          <w:rFonts w:eastAsia="Arial" w:cs="Arial"/>
          <w:b w:val="0"/>
          <w:color w:val="000000" w:themeColor="text1"/>
          <w:sz w:val="22"/>
          <w:lang w:val="en-NZ" w:eastAsia="en-NZ"/>
        </w:rPr>
        <w:t>A range of resources to support drafting the script could include word lists, dictionaries, textbooks, or grammar notes</w:t>
      </w:r>
      <w:r w:rsidR="00F831FA" w:rsidRPr="0039691D">
        <w:rPr>
          <w:b w:val="0"/>
          <w:bCs/>
          <w:sz w:val="22"/>
          <w:szCs w:val="22"/>
        </w:rPr>
        <w:t>.</w:t>
      </w:r>
    </w:p>
    <w:p w14:paraId="7485CE38" w14:textId="77777777" w:rsidR="00561F0E" w:rsidRPr="0001328C" w:rsidRDefault="00561F0E" w:rsidP="00561F0E">
      <w:pPr>
        <w:pStyle w:val="NCEAHeadInfoL1"/>
        <w:rPr>
          <w:b w:val="0"/>
          <w:sz w:val="22"/>
          <w:szCs w:val="22"/>
          <w:lang w:val="en-US"/>
        </w:rPr>
        <w:sectPr w:rsidR="00561F0E" w:rsidRPr="0001328C" w:rsidSect="00561F0E">
          <w:headerReference w:type="even" r:id="rId11"/>
          <w:headerReference w:type="default" r:id="rId12"/>
          <w:footerReference w:type="even" r:id="rId13"/>
          <w:footerReference w:type="default" r:id="rId14"/>
          <w:headerReference w:type="first" r:id="rId15"/>
          <w:footerReference w:type="first" r:id="rId16"/>
          <w:pgSz w:w="11907" w:h="16840" w:code="9"/>
          <w:pgMar w:top="1440" w:right="1797" w:bottom="1440" w:left="1797" w:header="720" w:footer="720" w:gutter="0"/>
          <w:cols w:space="720"/>
        </w:sectPr>
      </w:pPr>
    </w:p>
    <w:p w14:paraId="4C45359A" w14:textId="77777777" w:rsidR="00561F0E" w:rsidRPr="00F831FA" w:rsidRDefault="00F831FA" w:rsidP="005A2573">
      <w:pPr>
        <w:pStyle w:val="NCEAHeaderboxed"/>
        <w:pBdr>
          <w:top w:val="single" w:sz="4" w:space="1" w:color="auto"/>
          <w:left w:val="single" w:sz="4" w:space="4" w:color="auto"/>
          <w:bottom w:val="single" w:sz="4" w:space="1" w:color="auto"/>
          <w:right w:val="single" w:sz="4" w:space="4" w:color="auto"/>
        </w:pBdr>
        <w:spacing w:after="0"/>
        <w:rPr>
          <w:color w:val="auto"/>
        </w:rPr>
      </w:pPr>
      <w:r w:rsidRPr="00F831FA">
        <w:rPr>
          <w:color w:val="auto"/>
        </w:rPr>
        <w:lastRenderedPageBreak/>
        <w:t xml:space="preserve">Internal Assessment Resource </w:t>
      </w:r>
    </w:p>
    <w:p w14:paraId="16262725" w14:textId="77777777" w:rsidR="00561F0E" w:rsidRPr="00A52DCE" w:rsidRDefault="00F831FA" w:rsidP="00561F0E">
      <w:pPr>
        <w:pStyle w:val="NCEAHeadInfoL2"/>
        <w:rPr>
          <w:b w:val="0"/>
        </w:rPr>
      </w:pPr>
      <w:r>
        <w:t>Achievement S</w:t>
      </w:r>
      <w:r w:rsidR="00561F0E" w:rsidRPr="00F95F99">
        <w:t xml:space="preserve">tandard </w:t>
      </w:r>
      <w:r>
        <w:t xml:space="preserve">Languages </w:t>
      </w:r>
      <w:r w:rsidR="005129A7">
        <w:t>91554</w:t>
      </w:r>
      <w:r w:rsidR="00561F0E">
        <w:t xml:space="preserve">: </w:t>
      </w:r>
      <w:r w:rsidR="00561F0E" w:rsidRPr="0052619C">
        <w:rPr>
          <w:b w:val="0"/>
        </w:rPr>
        <w:t xml:space="preserve">Give a clear spoken presentation in </w:t>
      </w:r>
      <w:r w:rsidR="008F5E9B">
        <w:rPr>
          <w:b w:val="0"/>
        </w:rPr>
        <w:t>Japanese</w:t>
      </w:r>
      <w:r w:rsidR="00561F0E" w:rsidRPr="0052619C">
        <w:rPr>
          <w:b w:val="0"/>
        </w:rPr>
        <w:t xml:space="preserve"> that communicates a critical response to stimulus material</w:t>
      </w:r>
    </w:p>
    <w:p w14:paraId="50B873E2" w14:textId="4AB303E1" w:rsidR="00561F0E" w:rsidRPr="004D2841" w:rsidRDefault="00561F0E" w:rsidP="00561F0E">
      <w:pPr>
        <w:pStyle w:val="NCEAHeadInfoL2"/>
      </w:pPr>
      <w:r w:rsidRPr="004D2841">
        <w:rPr>
          <w:szCs w:val="28"/>
          <w:lang w:val="en-AU"/>
        </w:rPr>
        <w:t xml:space="preserve">Resource reference: </w:t>
      </w:r>
      <w:r>
        <w:rPr>
          <w:b w:val="0"/>
        </w:rPr>
        <w:t>Languages 3.2B</w:t>
      </w:r>
      <w:r w:rsidR="00FB185F">
        <w:rPr>
          <w:b w:val="0"/>
        </w:rPr>
        <w:t xml:space="preserve"> v</w:t>
      </w:r>
      <w:r w:rsidR="006710C5">
        <w:rPr>
          <w:b w:val="0"/>
        </w:rPr>
        <w:t>3</w:t>
      </w:r>
      <w:r w:rsidR="000F63E7">
        <w:rPr>
          <w:b w:val="0"/>
        </w:rPr>
        <w:t xml:space="preserve"> Japanese</w:t>
      </w:r>
    </w:p>
    <w:p w14:paraId="4F427CD8" w14:textId="77777777" w:rsidR="00561F0E" w:rsidRPr="004D2841" w:rsidRDefault="00561F0E" w:rsidP="00561F0E">
      <w:pPr>
        <w:pStyle w:val="NCEAHeadInfoL2"/>
        <w:rPr>
          <w:i/>
        </w:rPr>
      </w:pPr>
      <w:r w:rsidRPr="00DD6E94">
        <w:t>Resource title:</w:t>
      </w:r>
      <w:r>
        <w:t xml:space="preserve"> </w:t>
      </w:r>
      <w:r w:rsidR="00A52DCE">
        <w:rPr>
          <w:b w:val="0"/>
        </w:rPr>
        <w:t>Positively different</w:t>
      </w:r>
    </w:p>
    <w:p w14:paraId="44BC38D8" w14:textId="77777777" w:rsidR="00561F0E" w:rsidRPr="00992D80" w:rsidRDefault="00561F0E" w:rsidP="00561F0E">
      <w:pPr>
        <w:pStyle w:val="NCEAHeadInfoL2"/>
      </w:pPr>
      <w:r w:rsidRPr="004D2841">
        <w:t xml:space="preserve">Credits: </w:t>
      </w:r>
      <w:r w:rsidRPr="00DD6E94">
        <w:rPr>
          <w:b w:val="0"/>
        </w:rPr>
        <w:t>3</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A0" w:firstRow="1" w:lastRow="0" w:firstColumn="1" w:lastColumn="0" w:noHBand="0" w:noVBand="0"/>
      </w:tblPr>
      <w:tblGrid>
        <w:gridCol w:w="2767"/>
        <w:gridCol w:w="2768"/>
        <w:gridCol w:w="2768"/>
      </w:tblGrid>
      <w:tr w:rsidR="00561F0E" w:rsidRPr="0055678D" w14:paraId="79653974" w14:textId="77777777">
        <w:tc>
          <w:tcPr>
            <w:tcW w:w="2907" w:type="dxa"/>
          </w:tcPr>
          <w:p w14:paraId="03DD9029" w14:textId="77777777" w:rsidR="00561F0E" w:rsidRPr="0055678D" w:rsidRDefault="00561F0E" w:rsidP="00561F0E">
            <w:pPr>
              <w:pStyle w:val="NCEAtablehead"/>
            </w:pPr>
            <w:r w:rsidRPr="0055678D">
              <w:t>Achievement</w:t>
            </w:r>
          </w:p>
        </w:tc>
        <w:tc>
          <w:tcPr>
            <w:tcW w:w="2907" w:type="dxa"/>
          </w:tcPr>
          <w:p w14:paraId="65F038A1" w14:textId="77777777" w:rsidR="0027153D" w:rsidRDefault="00561F0E" w:rsidP="0027153D">
            <w:pPr>
              <w:pStyle w:val="NCEAtablehead"/>
              <w:spacing w:after="0"/>
            </w:pPr>
            <w:r w:rsidRPr="0055678D">
              <w:t xml:space="preserve">Achievement </w:t>
            </w:r>
          </w:p>
          <w:p w14:paraId="4BB95A1F" w14:textId="77777777" w:rsidR="00561F0E" w:rsidRPr="0055678D" w:rsidRDefault="00561F0E" w:rsidP="0027153D">
            <w:pPr>
              <w:pStyle w:val="NCEAtablehead"/>
              <w:spacing w:before="0" w:after="0"/>
            </w:pPr>
            <w:r w:rsidRPr="0055678D">
              <w:t>with Merit</w:t>
            </w:r>
          </w:p>
        </w:tc>
        <w:tc>
          <w:tcPr>
            <w:tcW w:w="2907" w:type="dxa"/>
          </w:tcPr>
          <w:p w14:paraId="20C324BD" w14:textId="77777777" w:rsidR="00561F0E" w:rsidRPr="0055678D" w:rsidRDefault="00561F0E" w:rsidP="00561F0E">
            <w:pPr>
              <w:pStyle w:val="NCEAtablehead"/>
            </w:pPr>
            <w:r w:rsidRPr="0055678D">
              <w:t>Achievement with Excellence</w:t>
            </w:r>
          </w:p>
        </w:tc>
      </w:tr>
      <w:tr w:rsidR="004D0F03" w:rsidRPr="0055678D" w14:paraId="59E26283" w14:textId="77777777">
        <w:tc>
          <w:tcPr>
            <w:tcW w:w="2907" w:type="dxa"/>
          </w:tcPr>
          <w:p w14:paraId="3B5A0C54" w14:textId="77777777" w:rsidR="004D0F03" w:rsidRPr="0055678D" w:rsidRDefault="004D0F03" w:rsidP="004D0F03">
            <w:pPr>
              <w:pStyle w:val="NCEAtablebody"/>
            </w:pPr>
            <w:r>
              <w:t xml:space="preserve">Give a clear spoken presentation in </w:t>
            </w:r>
            <w:r w:rsidR="008F5E9B">
              <w:t>Japanese</w:t>
            </w:r>
            <w:r>
              <w:t xml:space="preserve"> that communicates a critical response to stimulus material.</w:t>
            </w:r>
          </w:p>
        </w:tc>
        <w:tc>
          <w:tcPr>
            <w:tcW w:w="2907" w:type="dxa"/>
          </w:tcPr>
          <w:p w14:paraId="0897CFA8" w14:textId="77777777" w:rsidR="004D0F03" w:rsidRPr="0055678D" w:rsidRDefault="004D0F03" w:rsidP="004D0F03">
            <w:pPr>
              <w:pStyle w:val="NCEAtablebody"/>
            </w:pPr>
            <w:r>
              <w:t xml:space="preserve">Give a clear, convincing spoken presentation in </w:t>
            </w:r>
            <w:r w:rsidR="008F5E9B">
              <w:t>Japanese</w:t>
            </w:r>
            <w:r>
              <w:t xml:space="preserve"> that communicates a critical response to stimulus material.</w:t>
            </w:r>
          </w:p>
        </w:tc>
        <w:tc>
          <w:tcPr>
            <w:tcW w:w="2907" w:type="dxa"/>
          </w:tcPr>
          <w:p w14:paraId="43060B0A" w14:textId="77777777" w:rsidR="004D0F03" w:rsidRPr="0055678D" w:rsidRDefault="004D0F03" w:rsidP="004D0F03">
            <w:pPr>
              <w:pStyle w:val="NCEAtablebody"/>
            </w:pPr>
            <w:r>
              <w:t xml:space="preserve">Give a clear, effective spoken presentation in </w:t>
            </w:r>
            <w:r w:rsidR="008F5E9B">
              <w:t>Japanese</w:t>
            </w:r>
            <w:r>
              <w:t xml:space="preserve"> that communicates a critical response to stimulus material.</w:t>
            </w:r>
          </w:p>
        </w:tc>
      </w:tr>
    </w:tbl>
    <w:p w14:paraId="5CEA1A4C" w14:textId="77777777" w:rsidR="00561F0E" w:rsidRPr="00E31855" w:rsidRDefault="00561F0E" w:rsidP="00561F0E">
      <w:pPr>
        <w:rPr>
          <w:vanish/>
        </w:rPr>
      </w:pPr>
    </w:p>
    <w:p w14:paraId="1BFFC63B" w14:textId="77777777" w:rsidR="00561F0E" w:rsidRDefault="00561F0E" w:rsidP="00561F0E">
      <w:pPr>
        <w:pStyle w:val="NCEAInstructionsbanner"/>
        <w:rPr>
          <w:sz w:val="32"/>
          <w:u w:val="single"/>
        </w:rPr>
      </w:pPr>
      <w:r w:rsidRPr="0055678D">
        <w:t xml:space="preserve">Student instructions </w:t>
      </w:r>
    </w:p>
    <w:p w14:paraId="3E647922" w14:textId="77777777" w:rsidR="00561F0E" w:rsidRPr="0055678D" w:rsidRDefault="00561F0E" w:rsidP="00561F0E">
      <w:pPr>
        <w:pStyle w:val="NCEAL2heading"/>
        <w:rPr>
          <w:b w:val="0"/>
          <w:color w:val="FF0000"/>
          <w:sz w:val="24"/>
        </w:rPr>
      </w:pPr>
      <w:r>
        <w:t>Intr</w:t>
      </w:r>
      <w:r w:rsidRPr="006628D1">
        <w:t>oduct</w:t>
      </w:r>
      <w:r>
        <w:t xml:space="preserve">ion </w:t>
      </w:r>
    </w:p>
    <w:p w14:paraId="2F87F3EE" w14:textId="77777777" w:rsidR="00561F0E" w:rsidRPr="00F33B10" w:rsidRDefault="00561F0E" w:rsidP="00561F0E">
      <w:pPr>
        <w:pStyle w:val="NCEAbodytext"/>
        <w:rPr>
          <w:lang w:val="en-AU"/>
        </w:rPr>
      </w:pPr>
      <w:r>
        <w:rPr>
          <w:lang w:val="en-AU"/>
        </w:rPr>
        <w:t xml:space="preserve">This activity </w:t>
      </w:r>
      <w:r>
        <w:t>requires you t</w:t>
      </w:r>
      <w:r w:rsidRPr="008B6956">
        <w:t>o</w:t>
      </w:r>
      <w:r>
        <w:rPr>
          <w:lang w:val="en-AU"/>
        </w:rPr>
        <w:t xml:space="preserve"> prepare and give a </w:t>
      </w:r>
      <w:r w:rsidR="00A52DCE">
        <w:rPr>
          <w:lang w:val="en-AU"/>
        </w:rPr>
        <w:t xml:space="preserve">clear </w:t>
      </w:r>
      <w:r>
        <w:rPr>
          <w:lang w:val="en-AU"/>
        </w:rPr>
        <w:t>spoken presentation in which you explain a cultural practice or trend and explain, with reasons, why you believe it would be beneficial for your classmates to experience it.</w:t>
      </w:r>
    </w:p>
    <w:p w14:paraId="0DA5BE7E" w14:textId="77777777" w:rsidR="00561F0E" w:rsidRDefault="00561F0E" w:rsidP="00561F0E">
      <w:pPr>
        <w:pStyle w:val="NCEAAnnotations"/>
      </w:pPr>
      <w:r w:rsidRPr="000D1E7A">
        <w:rPr>
          <w:b/>
          <w:bCs/>
        </w:rPr>
        <w:t>Teacher note:</w:t>
      </w:r>
      <w:r>
        <w:t xml:space="preserve"> You will need to add information about the stimulus material the students will be using. You will also need to let them know how their presentations will be recorded and stored.</w:t>
      </w:r>
    </w:p>
    <w:p w14:paraId="2A8990C3" w14:textId="77777777" w:rsidR="00561F0E" w:rsidRPr="00517328" w:rsidRDefault="00561F0E" w:rsidP="00561F0E">
      <w:pPr>
        <w:pStyle w:val="NCEAbodytext"/>
        <w:rPr>
          <w:lang w:val="en-AU"/>
        </w:rPr>
      </w:pPr>
      <w:r>
        <w:t>You</w:t>
      </w:r>
      <w:r w:rsidRPr="00517328">
        <w:rPr>
          <w:lang w:val="en-AU"/>
        </w:rPr>
        <w:t xml:space="preserve"> may work in pairs or in group</w:t>
      </w:r>
      <w:r>
        <w:rPr>
          <w:lang w:val="en-AU"/>
        </w:rPr>
        <w:t>s</w:t>
      </w:r>
      <w:r w:rsidRPr="00517328">
        <w:rPr>
          <w:lang w:val="en-AU"/>
        </w:rPr>
        <w:t xml:space="preserve"> for your </w:t>
      </w:r>
      <w:r>
        <w:rPr>
          <w:lang w:val="en-AU"/>
        </w:rPr>
        <w:t xml:space="preserve">initial </w:t>
      </w:r>
      <w:r w:rsidRPr="00517328">
        <w:rPr>
          <w:lang w:val="en-AU"/>
        </w:rPr>
        <w:t>preparation</w:t>
      </w:r>
      <w:r>
        <w:rPr>
          <w:lang w:val="en-AU"/>
        </w:rPr>
        <w:t xml:space="preserve"> and brainstorming. But you will give your presentation and </w:t>
      </w:r>
      <w:r w:rsidRPr="00517328">
        <w:rPr>
          <w:lang w:val="en-AU"/>
        </w:rPr>
        <w:t xml:space="preserve">be assessed individually. </w:t>
      </w:r>
    </w:p>
    <w:p w14:paraId="19BBC96F" w14:textId="09E3A8A5" w:rsidR="00561F0E" w:rsidRPr="00517328" w:rsidRDefault="00561F0E" w:rsidP="00561F0E">
      <w:pPr>
        <w:pStyle w:val="NCEAbodytext"/>
        <w:rPr>
          <w:lang w:val="en-AU"/>
        </w:rPr>
      </w:pPr>
      <w:r>
        <w:rPr>
          <w:lang w:val="en-AU"/>
        </w:rPr>
        <w:t>You can use</w:t>
      </w:r>
      <w:r w:rsidRPr="00517328">
        <w:rPr>
          <w:lang w:val="en-AU"/>
        </w:rPr>
        <w:t xml:space="preserve"> prepared notes, cue cards, props</w:t>
      </w:r>
      <w:r>
        <w:rPr>
          <w:lang w:val="en-AU"/>
        </w:rPr>
        <w:t>, photos</w:t>
      </w:r>
      <w:r w:rsidRPr="00517328">
        <w:rPr>
          <w:lang w:val="en-AU"/>
        </w:rPr>
        <w:t xml:space="preserve">, and other supporting material </w:t>
      </w:r>
      <w:r>
        <w:rPr>
          <w:lang w:val="en-AU"/>
        </w:rPr>
        <w:t>but you</w:t>
      </w:r>
      <w:r w:rsidRPr="00517328">
        <w:rPr>
          <w:lang w:val="en-AU"/>
        </w:rPr>
        <w:t xml:space="preserve"> must not read di</w:t>
      </w:r>
      <w:r>
        <w:rPr>
          <w:lang w:val="en-AU"/>
        </w:rPr>
        <w:t>rectly from your</w:t>
      </w:r>
      <w:r w:rsidRPr="00517328">
        <w:rPr>
          <w:lang w:val="en-AU"/>
        </w:rPr>
        <w:t xml:space="preserve"> notes. If you read directly from you</w:t>
      </w:r>
      <w:r w:rsidR="007A6594">
        <w:rPr>
          <w:lang w:val="en-AU"/>
        </w:rPr>
        <w:t xml:space="preserve">r notes, you will not meet the </w:t>
      </w:r>
      <w:r w:rsidR="000D1E7A">
        <w:rPr>
          <w:lang w:val="en-AU"/>
        </w:rPr>
        <w:t>S</w:t>
      </w:r>
      <w:r w:rsidRPr="00517328">
        <w:rPr>
          <w:lang w:val="en-AU"/>
        </w:rPr>
        <w:t>tandard.</w:t>
      </w:r>
    </w:p>
    <w:p w14:paraId="22578623" w14:textId="224361E9" w:rsidR="00075175" w:rsidRDefault="00075175" w:rsidP="00075175">
      <w:pPr>
        <w:widowControl w:val="0"/>
        <w:spacing w:line="276" w:lineRule="auto"/>
        <w:rPr>
          <w:rStyle w:val="ui-provider"/>
          <w:rFonts w:ascii="Arial" w:eastAsia="Arial" w:hAnsi="Arial" w:cs="Arial"/>
          <w:color w:val="000000" w:themeColor="text1"/>
          <w:sz w:val="22"/>
          <w:szCs w:val="22"/>
        </w:rPr>
      </w:pPr>
      <w:r w:rsidRPr="2682D20F">
        <w:rPr>
          <w:rFonts w:ascii="Arial" w:eastAsia="Arial" w:hAnsi="Arial" w:cs="Arial"/>
          <w:color w:val="000000" w:themeColor="text1"/>
          <w:sz w:val="22"/>
          <w:szCs w:val="22"/>
          <w:lang w:val="en-NZ"/>
        </w:rPr>
        <w:t xml:space="preserve">Your presentation must be your own work. </w:t>
      </w:r>
      <w:r w:rsidRPr="2682D20F">
        <w:rPr>
          <w:rStyle w:val="ui-provider"/>
          <w:rFonts w:ascii="Arial" w:eastAsia="Arial" w:hAnsi="Arial" w:cs="Arial"/>
          <w:color w:val="000000" w:themeColor="text1"/>
          <w:sz w:val="22"/>
          <w:szCs w:val="22"/>
        </w:rPr>
        <w:t xml:space="preserve">The use of chatbots, generative AI, paraphrasing tools, spell checkers, or other tools that can automatically generate content is </w:t>
      </w:r>
      <w:r w:rsidRPr="000D1E7A">
        <w:rPr>
          <w:rStyle w:val="ui-provider"/>
          <w:rFonts w:ascii="Arial" w:eastAsia="Arial" w:hAnsi="Arial" w:cs="Arial"/>
          <w:b/>
          <w:bCs/>
          <w:color w:val="000000" w:themeColor="text1"/>
          <w:sz w:val="22"/>
          <w:szCs w:val="22"/>
        </w:rPr>
        <w:t>not</w:t>
      </w:r>
      <w:r w:rsidRPr="2682D20F">
        <w:rPr>
          <w:rStyle w:val="ui-provider"/>
          <w:rFonts w:ascii="Arial" w:eastAsia="Arial" w:hAnsi="Arial" w:cs="Arial"/>
          <w:color w:val="000000" w:themeColor="text1"/>
          <w:sz w:val="22"/>
          <w:szCs w:val="22"/>
        </w:rPr>
        <w:t xml:space="preserve"> permitted and material generated by these tools should </w:t>
      </w:r>
      <w:r w:rsidRPr="000D1E7A">
        <w:rPr>
          <w:rStyle w:val="ui-provider"/>
          <w:rFonts w:ascii="Arial" w:eastAsia="Arial" w:hAnsi="Arial" w:cs="Arial"/>
          <w:b/>
          <w:bCs/>
          <w:color w:val="000000" w:themeColor="text1"/>
          <w:sz w:val="22"/>
          <w:szCs w:val="22"/>
        </w:rPr>
        <w:t xml:space="preserve">not </w:t>
      </w:r>
      <w:r w:rsidRPr="2682D20F">
        <w:rPr>
          <w:rStyle w:val="ui-provider"/>
          <w:rFonts w:ascii="Arial" w:eastAsia="Arial" w:hAnsi="Arial" w:cs="Arial"/>
          <w:color w:val="000000" w:themeColor="text1"/>
          <w:sz w:val="22"/>
          <w:szCs w:val="22"/>
        </w:rPr>
        <w:t xml:space="preserve">be submitted as part of your work. </w:t>
      </w:r>
    </w:p>
    <w:p w14:paraId="12C1A3F1" w14:textId="77777777" w:rsidR="00075175" w:rsidRDefault="00075175" w:rsidP="00075175">
      <w:pPr>
        <w:widowControl w:val="0"/>
        <w:spacing w:line="276" w:lineRule="auto"/>
        <w:rPr>
          <w:rFonts w:eastAsia="Arial" w:cs="Arial"/>
          <w:color w:val="000000" w:themeColor="text1"/>
        </w:rPr>
      </w:pPr>
      <w:r w:rsidRPr="2682D20F">
        <w:rPr>
          <w:rStyle w:val="ui-provider"/>
          <w:rFonts w:ascii="Arial" w:eastAsia="Arial" w:hAnsi="Arial" w:cs="Arial"/>
          <w:color w:val="000000" w:themeColor="text1"/>
          <w:sz w:val="22"/>
          <w:szCs w:val="22"/>
        </w:rPr>
        <w:t>You</w:t>
      </w:r>
      <w:r w:rsidRPr="2682D20F">
        <w:rPr>
          <w:rFonts w:ascii="Arial" w:eastAsia="Arial" w:hAnsi="Arial" w:cs="Arial"/>
          <w:color w:val="000000" w:themeColor="text1"/>
          <w:sz w:val="22"/>
          <w:szCs w:val="22"/>
          <w:lang w:val="en-NZ"/>
        </w:rPr>
        <w:t xml:space="preserve"> may </w:t>
      </w:r>
      <w:r w:rsidRPr="000D1E7A">
        <w:rPr>
          <w:rFonts w:ascii="Arial" w:eastAsia="Arial" w:hAnsi="Arial" w:cs="Arial"/>
          <w:b/>
          <w:bCs/>
          <w:color w:val="000000" w:themeColor="text1"/>
          <w:sz w:val="22"/>
          <w:szCs w:val="22"/>
          <w:lang w:val="en-NZ"/>
        </w:rPr>
        <w:t>not</w:t>
      </w:r>
      <w:r w:rsidRPr="2682D20F">
        <w:rPr>
          <w:rFonts w:ascii="Arial" w:eastAsia="Arial" w:hAnsi="Arial" w:cs="Arial"/>
          <w:color w:val="000000" w:themeColor="text1"/>
          <w:sz w:val="22"/>
          <w:szCs w:val="22"/>
          <w:lang w:val="en-NZ"/>
        </w:rPr>
        <w:t>:</w:t>
      </w:r>
    </w:p>
    <w:p w14:paraId="29BB0302" w14:textId="1183930E" w:rsidR="00075175" w:rsidRPr="000D1E7A" w:rsidRDefault="00075175" w:rsidP="000D1E7A">
      <w:pPr>
        <w:pStyle w:val="ListParagraph"/>
        <w:widowControl w:val="0"/>
        <w:numPr>
          <w:ilvl w:val="0"/>
          <w:numId w:val="29"/>
        </w:numPr>
        <w:spacing w:before="80" w:after="80" w:line="276" w:lineRule="auto"/>
        <w:ind w:left="357" w:hanging="357"/>
        <w:contextualSpacing w:val="0"/>
        <w:rPr>
          <w:rFonts w:ascii="Arial" w:eastAsia="Arial" w:hAnsi="Arial" w:cs="Arial"/>
          <w:color w:val="000000" w:themeColor="text1"/>
          <w:sz w:val="22"/>
          <w:szCs w:val="22"/>
          <w:lang w:val="en-NZ"/>
        </w:rPr>
      </w:pPr>
      <w:r w:rsidRPr="000D1E7A">
        <w:rPr>
          <w:rFonts w:ascii="Arial" w:eastAsia="Arial" w:hAnsi="Arial" w:cs="Arial"/>
          <w:color w:val="000000" w:themeColor="text1"/>
          <w:sz w:val="22"/>
          <w:szCs w:val="22"/>
          <w:lang w:val="en-NZ"/>
        </w:rPr>
        <w:t>copy from another person or source without appropriate acknowledgement and significant modification</w:t>
      </w:r>
      <w:r w:rsidR="2417F96B" w:rsidRPr="000D1E7A">
        <w:rPr>
          <w:rFonts w:ascii="Arial" w:eastAsia="Arial" w:hAnsi="Arial" w:cs="Arial"/>
          <w:color w:val="000000" w:themeColor="text1"/>
          <w:sz w:val="22"/>
          <w:szCs w:val="22"/>
          <w:lang w:val="en-NZ"/>
        </w:rPr>
        <w:t>,</w:t>
      </w:r>
      <w:r w:rsidRPr="000D1E7A">
        <w:rPr>
          <w:rFonts w:ascii="Arial" w:eastAsia="Arial" w:hAnsi="Arial" w:cs="Arial"/>
          <w:color w:val="000000" w:themeColor="text1"/>
          <w:sz w:val="22"/>
          <w:szCs w:val="22"/>
          <w:lang w:val="en-NZ"/>
        </w:rPr>
        <w:t xml:space="preserve"> using </w:t>
      </w:r>
      <w:r w:rsidR="2399AF5A" w:rsidRPr="000D1E7A">
        <w:rPr>
          <w:rFonts w:ascii="Arial" w:eastAsia="Arial" w:hAnsi="Arial" w:cs="Arial"/>
          <w:color w:val="000000" w:themeColor="text1"/>
          <w:sz w:val="22"/>
          <w:szCs w:val="22"/>
          <w:lang w:val="en-NZ"/>
        </w:rPr>
        <w:t>you</w:t>
      </w:r>
      <w:r w:rsidRPr="000D1E7A">
        <w:rPr>
          <w:rFonts w:ascii="Arial" w:eastAsia="Arial" w:hAnsi="Arial" w:cs="Arial"/>
          <w:color w:val="000000" w:themeColor="text1"/>
          <w:sz w:val="22"/>
          <w:szCs w:val="22"/>
          <w:lang w:val="en-NZ"/>
        </w:rPr>
        <w:t>r own words</w:t>
      </w:r>
    </w:p>
    <w:p w14:paraId="066F2EE2" w14:textId="77777777" w:rsidR="00075175" w:rsidRPr="000D1E7A" w:rsidRDefault="00075175" w:rsidP="000D1E7A">
      <w:pPr>
        <w:pStyle w:val="ListParagraph"/>
        <w:widowControl w:val="0"/>
        <w:numPr>
          <w:ilvl w:val="0"/>
          <w:numId w:val="29"/>
        </w:numPr>
        <w:spacing w:before="80" w:after="80" w:line="276" w:lineRule="auto"/>
        <w:ind w:left="357" w:hanging="357"/>
        <w:contextualSpacing w:val="0"/>
        <w:rPr>
          <w:lang w:val="en-NZ"/>
        </w:rPr>
      </w:pPr>
      <w:r w:rsidRPr="000D1E7A">
        <w:rPr>
          <w:rFonts w:ascii="Arial" w:eastAsia="Arial" w:hAnsi="Arial" w:cs="Arial"/>
          <w:color w:val="000000" w:themeColor="text1"/>
          <w:sz w:val="22"/>
          <w:szCs w:val="22"/>
          <w:lang w:val="en-NZ"/>
        </w:rPr>
        <w:t>receive guidance, scaffolding, instruction, or assistance</w:t>
      </w:r>
      <w:r w:rsidRPr="000D1E7A">
        <w:rPr>
          <w:rFonts w:ascii="Arial" w:eastAsia="Arial" w:hAnsi="Arial" w:cs="Arial"/>
          <w:color w:val="000000" w:themeColor="text1"/>
          <w:lang w:val="en-NZ"/>
        </w:rPr>
        <w:t xml:space="preserve"> </w:t>
      </w:r>
      <w:r w:rsidRPr="000D1E7A">
        <w:rPr>
          <w:rFonts w:ascii="Arial" w:eastAsia="Arial" w:hAnsi="Arial" w:cs="Arial"/>
          <w:color w:val="000000" w:themeColor="text1"/>
          <w:sz w:val="22"/>
          <w:szCs w:val="22"/>
          <w:lang w:val="en-NZ"/>
        </w:rPr>
        <w:t>from anyone before submission</w:t>
      </w:r>
    </w:p>
    <w:p w14:paraId="72664EB1" w14:textId="12D68474" w:rsidR="00075175" w:rsidRPr="000D1E7A" w:rsidRDefault="00075175" w:rsidP="000D1E7A">
      <w:pPr>
        <w:pStyle w:val="ListParagraph"/>
        <w:widowControl w:val="0"/>
        <w:numPr>
          <w:ilvl w:val="0"/>
          <w:numId w:val="29"/>
        </w:numPr>
        <w:spacing w:before="80" w:after="80" w:line="276" w:lineRule="auto"/>
        <w:ind w:left="357" w:hanging="357"/>
        <w:contextualSpacing w:val="0"/>
        <w:rPr>
          <w:rFonts w:ascii="Arial" w:eastAsia="Arial" w:hAnsi="Arial" w:cs="Arial"/>
          <w:color w:val="000000" w:themeColor="text1"/>
          <w:sz w:val="22"/>
          <w:szCs w:val="22"/>
          <w:lang w:val="en-NZ"/>
        </w:rPr>
      </w:pPr>
      <w:r w:rsidRPr="000D1E7A">
        <w:rPr>
          <w:rFonts w:ascii="Arial" w:eastAsia="Arial" w:hAnsi="Arial" w:cs="Arial"/>
          <w:color w:val="000000" w:themeColor="text1"/>
          <w:sz w:val="22"/>
          <w:szCs w:val="22"/>
          <w:lang w:val="en-NZ"/>
        </w:rPr>
        <w:t>receive guidance, scaffolding, instruction, assistance, or assessment conditions beyond what is specified as permissible in the Conditions of Assessment</w:t>
      </w:r>
    </w:p>
    <w:p w14:paraId="62884FC3" w14:textId="4E643F6A" w:rsidR="00075175" w:rsidRDefault="00075175" w:rsidP="000D1E7A">
      <w:pPr>
        <w:pStyle w:val="ListParagraph"/>
        <w:numPr>
          <w:ilvl w:val="0"/>
          <w:numId w:val="29"/>
        </w:numPr>
        <w:spacing w:before="80" w:after="80"/>
        <w:ind w:left="357" w:hanging="357"/>
        <w:contextualSpacing w:val="0"/>
      </w:pPr>
      <w:r w:rsidRPr="000D1E7A">
        <w:rPr>
          <w:rFonts w:ascii="Arial" w:eastAsia="Arial" w:hAnsi="Arial" w:cs="Arial"/>
          <w:color w:val="000000" w:themeColor="text1"/>
          <w:sz w:val="22"/>
          <w:szCs w:val="22"/>
          <w:lang w:val="en-NZ"/>
        </w:rPr>
        <w:lastRenderedPageBreak/>
        <w:t>use the language samples from the assessment schedule in your own work without substantial modification.</w:t>
      </w:r>
    </w:p>
    <w:p w14:paraId="2268E4A0" w14:textId="77777777" w:rsidR="00075175" w:rsidRDefault="00075175" w:rsidP="00075175">
      <w:pPr>
        <w:pStyle w:val="NCEAbodytext"/>
      </w:pPr>
      <w:r>
        <w:t>You will need to video record your presentation for assessment and moderation purposes.</w:t>
      </w:r>
    </w:p>
    <w:p w14:paraId="2D17A079" w14:textId="77777777" w:rsidR="00075175" w:rsidRDefault="00075175" w:rsidP="00075175">
      <w:pPr>
        <w:pStyle w:val="NCEAbodytext"/>
      </w:pPr>
      <w:r>
        <w:t xml:space="preserve">The suggested length for your presentation is about </w:t>
      </w:r>
      <w:r w:rsidRPr="000D1E7A">
        <w:rPr>
          <w:b/>
          <w:bCs/>
        </w:rPr>
        <w:t>two to three</w:t>
      </w:r>
      <w:r>
        <w:t xml:space="preserve"> minutes. However, quality is more important than quantity.</w:t>
      </w:r>
    </w:p>
    <w:p w14:paraId="7E740D55" w14:textId="77777777" w:rsidR="00075175" w:rsidRDefault="00075175" w:rsidP="00075175">
      <w:pPr>
        <w:pStyle w:val="NCEAbodytext"/>
        <w:rPr>
          <w:lang w:val="en-AU"/>
        </w:rPr>
      </w:pPr>
      <w:r w:rsidRPr="209C36C7">
        <w:rPr>
          <w:lang w:val="en-AU"/>
        </w:rPr>
        <w:t xml:space="preserve">You will be </w:t>
      </w:r>
      <w:r w:rsidRPr="209C36C7">
        <w:rPr>
          <w:rStyle w:val="NCEAbodytextChar"/>
        </w:rPr>
        <w:t>assessed</w:t>
      </w:r>
      <w:r w:rsidRPr="209C36C7">
        <w:rPr>
          <w:lang w:val="en-AU"/>
        </w:rPr>
        <w:t xml:space="preserve"> on how effectively you communicate a critical response to the cultural practice/trend.</w:t>
      </w:r>
    </w:p>
    <w:p w14:paraId="45306BBE" w14:textId="77777777" w:rsidR="00075175" w:rsidRDefault="00075175" w:rsidP="000D1E7A">
      <w:pPr>
        <w:pStyle w:val="NCEAbodytext"/>
        <w:rPr>
          <w:rFonts w:eastAsia="Arial" w:cs="Arial"/>
          <w:color w:val="000000" w:themeColor="text1"/>
          <w:szCs w:val="22"/>
          <w:lang w:val="en-AU"/>
        </w:rPr>
      </w:pPr>
      <w:r w:rsidRPr="209C36C7">
        <w:rPr>
          <w:rFonts w:eastAsia="Arial" w:cs="Arial"/>
          <w:color w:val="000000" w:themeColor="text1"/>
          <w:szCs w:val="22"/>
          <w:lang w:val="en-GB"/>
        </w:rPr>
        <w:t xml:space="preserve">When delivering your presentation you may have prepared notes, cue cards, props, other supporting material, or a copy of the text with you, but you may not read directly from your notes. To do so will mean you have not met the standard. </w:t>
      </w:r>
    </w:p>
    <w:p w14:paraId="6DA22738" w14:textId="77777777" w:rsidR="00075175" w:rsidRDefault="00075175" w:rsidP="000D1E7A">
      <w:pPr>
        <w:pStyle w:val="NCEAbodytext"/>
        <w:rPr>
          <w:rFonts w:eastAsia="Arial" w:cs="Arial"/>
          <w:color w:val="65659A"/>
          <w:sz w:val="17"/>
          <w:szCs w:val="17"/>
          <w:lang w:val="en-AU"/>
        </w:rPr>
      </w:pPr>
      <w:r w:rsidRPr="209C36C7">
        <w:rPr>
          <w:rFonts w:eastAsia="Arial" w:cs="Arial"/>
          <w:color w:val="000000" w:themeColor="text1"/>
          <w:szCs w:val="22"/>
        </w:rPr>
        <w:t xml:space="preserve">You have </w:t>
      </w:r>
      <w:r w:rsidRPr="209C36C7">
        <w:rPr>
          <w:rFonts w:eastAsia="Arial" w:cs="Arial"/>
          <w:color w:val="624D7D"/>
          <w:szCs w:val="22"/>
        </w:rPr>
        <w:t>[</w:t>
      </w:r>
      <w:r w:rsidRPr="209C36C7">
        <w:rPr>
          <w:rFonts w:eastAsia="Arial" w:cs="Arial"/>
          <w:i/>
          <w:iCs/>
          <w:color w:val="624D7D"/>
          <w:szCs w:val="22"/>
        </w:rPr>
        <w:t>specify number</w:t>
      </w:r>
      <w:r w:rsidRPr="209C36C7">
        <w:rPr>
          <w:rFonts w:eastAsia="Arial" w:cs="Arial"/>
          <w:color w:val="624D7D"/>
          <w:szCs w:val="22"/>
        </w:rPr>
        <w:t>]</w:t>
      </w:r>
      <w:r w:rsidRPr="209C36C7">
        <w:rPr>
          <w:rFonts w:eastAsia="Arial" w:cs="Arial"/>
          <w:color w:val="000000" w:themeColor="text1"/>
          <w:szCs w:val="22"/>
        </w:rPr>
        <w:t xml:space="preserve"> periods in class to prepare your presentation.</w:t>
      </w:r>
      <w:r w:rsidRPr="209C36C7">
        <w:rPr>
          <w:rFonts w:eastAsia="Arial" w:cs="Arial"/>
          <w:color w:val="65659A"/>
          <w:sz w:val="17"/>
          <w:szCs w:val="17"/>
        </w:rPr>
        <w:t xml:space="preserve"> </w:t>
      </w:r>
    </w:p>
    <w:p w14:paraId="786BFEF5" w14:textId="01F529E5" w:rsidR="0094088E" w:rsidRDefault="00075175" w:rsidP="003146BA">
      <w:pPr>
        <w:pStyle w:val="NCEAAnnotations"/>
        <w:pBdr>
          <w:top w:val="single" w:sz="4" w:space="4" w:color="000080"/>
          <w:left w:val="single" w:sz="4" w:space="4" w:color="000080"/>
          <w:bottom w:val="single" w:sz="4" w:space="4" w:color="000080"/>
          <w:right w:val="single" w:sz="4" w:space="4" w:color="000080"/>
        </w:pBdr>
        <w:ind w:left="0"/>
      </w:pPr>
      <w:r w:rsidRPr="209C36C7">
        <w:rPr>
          <w:rFonts w:eastAsia="Arial" w:cs="Arial"/>
          <w:b/>
          <w:bCs/>
        </w:rPr>
        <w:t xml:space="preserve">Teacher note: </w:t>
      </w:r>
      <w:r w:rsidRPr="209C36C7">
        <w:rPr>
          <w:rFonts w:eastAsia="Arial" w:cs="Arial"/>
        </w:rPr>
        <w:t xml:space="preserve">Confirm how much class time your students will have to prepare their presentations. </w:t>
      </w:r>
      <w:r w:rsidRPr="000D1E7A">
        <w:rPr>
          <w:rFonts w:eastAsia="Arial" w:cs="Arial"/>
        </w:rPr>
        <w:t>Insert the dates for all checkpoints and the final submission here.</w:t>
      </w:r>
    </w:p>
    <w:p w14:paraId="6220F064" w14:textId="77777777" w:rsidR="00561F0E" w:rsidRPr="00A52DCE" w:rsidRDefault="00A52DCE" w:rsidP="00042EA8">
      <w:pPr>
        <w:pStyle w:val="NCEAL2heading"/>
        <w:rPr>
          <w:lang w:val="en-NZ"/>
        </w:rPr>
      </w:pPr>
      <w:r>
        <w:t>Task</w:t>
      </w:r>
    </w:p>
    <w:p w14:paraId="24B3220B" w14:textId="77777777" w:rsidR="00561F0E" w:rsidRPr="00F33B10" w:rsidRDefault="00561F0E" w:rsidP="00341E0D">
      <w:pPr>
        <w:pStyle w:val="NCEAbodytext"/>
      </w:pPr>
      <w:r w:rsidRPr="003D7743">
        <w:t xml:space="preserve">Prepare </w:t>
      </w:r>
      <w:r>
        <w:t xml:space="preserve">and give </w:t>
      </w:r>
      <w:r w:rsidRPr="003D7743">
        <w:t>a spoken presentation</w:t>
      </w:r>
      <w:r w:rsidRPr="00F33B10">
        <w:t xml:space="preserve"> in </w:t>
      </w:r>
      <w:r w:rsidR="008F5E9B">
        <w:t>Japanese</w:t>
      </w:r>
      <w:r w:rsidRPr="00F33B10">
        <w:t xml:space="preserve"> in which you explain a </w:t>
      </w:r>
      <w:r w:rsidR="008F5E9B">
        <w:t>Japanese</w:t>
      </w:r>
      <w:r w:rsidRPr="00F33B10">
        <w:t xml:space="preserve"> cultural practice/trend and explain, with reasons, why you believe it would be beneficial for your classmates</w:t>
      </w:r>
      <w:r w:rsidR="0094088E">
        <w:t xml:space="preserve"> to experience it</w:t>
      </w:r>
      <w:r w:rsidRPr="00F33B10">
        <w:t>.</w:t>
      </w:r>
    </w:p>
    <w:p w14:paraId="072DC130" w14:textId="77777777" w:rsidR="00561F0E" w:rsidRPr="00552127" w:rsidRDefault="00561F0E" w:rsidP="00341E0D">
      <w:pPr>
        <w:pStyle w:val="NCEAbodytext"/>
      </w:pPr>
      <w:r w:rsidRPr="003D7743">
        <w:rPr>
          <w:lang w:val="en-AU"/>
        </w:rPr>
        <w:t>The practice/trend will be selected from stimulus material</w:t>
      </w:r>
      <w:r w:rsidR="00A52DCE">
        <w:t>.</w:t>
      </w:r>
    </w:p>
    <w:p w14:paraId="015902F7" w14:textId="77777777" w:rsidR="00561F0E" w:rsidRDefault="00561F0E" w:rsidP="00341E0D">
      <w:pPr>
        <w:pStyle w:val="NCEAbodytext"/>
      </w:pPr>
      <w:r>
        <w:t xml:space="preserve">Your presentation must be more than just a description of the </w:t>
      </w:r>
      <w:r w:rsidR="00A52DCE">
        <w:t>practice</w:t>
      </w:r>
      <w:r>
        <w:t>/trend: “a critical response” will include analysis, interpretation, or evaluation.</w:t>
      </w:r>
    </w:p>
    <w:p w14:paraId="4ED37DDE" w14:textId="77777777" w:rsidR="00561F0E" w:rsidRPr="0088762C" w:rsidRDefault="00561F0E" w:rsidP="00341E0D">
      <w:pPr>
        <w:pStyle w:val="NCEAbodytext"/>
      </w:pPr>
      <w:r>
        <w:t>Whether you are expressing your own viewpoint or supporting or challenging the ideas or opinions of others, explain and justify your thinking.</w:t>
      </w:r>
    </w:p>
    <w:p w14:paraId="22909A13" w14:textId="77777777" w:rsidR="00561F0E" w:rsidRPr="00A052C7" w:rsidRDefault="00561F0E" w:rsidP="00341E0D">
      <w:pPr>
        <w:pStyle w:val="NCEAbodytext"/>
      </w:pPr>
      <w:r w:rsidRPr="00AB2B89">
        <w:t xml:space="preserve">In your presentation, </w:t>
      </w:r>
      <w:r>
        <w:t>you could include, for example</w:t>
      </w:r>
      <w:r w:rsidRPr="00AB2B89">
        <w:t>:</w:t>
      </w:r>
    </w:p>
    <w:p w14:paraId="2073837A" w14:textId="77777777" w:rsidR="00561F0E" w:rsidRPr="00F33B10" w:rsidRDefault="00561F0E" w:rsidP="00561F0E">
      <w:pPr>
        <w:pStyle w:val="NCEAbullets"/>
        <w:rPr>
          <w:i/>
        </w:rPr>
      </w:pPr>
      <w:r w:rsidRPr="00A052C7">
        <w:t>a description of the cultural practice/trend (who, when, where, what)</w:t>
      </w:r>
      <w:r w:rsidRPr="008B6956">
        <w:t xml:space="preserve"> </w:t>
      </w:r>
    </w:p>
    <w:p w14:paraId="0A87981F" w14:textId="77777777" w:rsidR="00561F0E" w:rsidRPr="00AB2B89" w:rsidRDefault="00561F0E" w:rsidP="00561F0E">
      <w:pPr>
        <w:pStyle w:val="NCEAbullets"/>
        <w:rPr>
          <w:i/>
        </w:rPr>
      </w:pPr>
      <w:r w:rsidRPr="008B6956">
        <w:t>your first impressions and/or reactions upon learning about this practice/trend</w:t>
      </w:r>
    </w:p>
    <w:p w14:paraId="0EE3849A" w14:textId="77777777" w:rsidR="00561F0E" w:rsidRPr="008B6956" w:rsidRDefault="00561F0E" w:rsidP="00561F0E">
      <w:pPr>
        <w:pStyle w:val="NCEAbullets"/>
        <w:rPr>
          <w:i/>
        </w:rPr>
      </w:pPr>
      <w:r w:rsidRPr="008B6956">
        <w:t xml:space="preserve">the reasons why this </w:t>
      </w:r>
      <w:r w:rsidR="00D80C8A">
        <w:t>practice</w:t>
      </w:r>
      <w:r w:rsidRPr="008B6956">
        <w:t>/trend appeals to you</w:t>
      </w:r>
    </w:p>
    <w:p w14:paraId="4962C948" w14:textId="77777777" w:rsidR="00561F0E" w:rsidRPr="000E4D0B" w:rsidRDefault="00561F0E" w:rsidP="00561F0E">
      <w:pPr>
        <w:pStyle w:val="NCEAbullets"/>
      </w:pPr>
      <w:r w:rsidRPr="008B6956">
        <w:t>the benefits of this practice/trend for your classmates</w:t>
      </w:r>
    </w:p>
    <w:p w14:paraId="6DD0B7FA" w14:textId="77777777" w:rsidR="00561F0E" w:rsidRPr="008B6956" w:rsidRDefault="00561F0E" w:rsidP="00561F0E">
      <w:pPr>
        <w:pStyle w:val="NCEAbullets"/>
      </w:pPr>
      <w:r w:rsidRPr="008B6956">
        <w:t xml:space="preserve">the origin and/or significance of the practice/trend in </w:t>
      </w:r>
      <w:r w:rsidR="0069761B">
        <w:t>Japan</w:t>
      </w:r>
      <w:r w:rsidRPr="008B6956">
        <w:t xml:space="preserve"> </w:t>
      </w:r>
    </w:p>
    <w:p w14:paraId="7B2EF671" w14:textId="77777777" w:rsidR="00561F0E" w:rsidRPr="000E4D0B" w:rsidRDefault="00561F0E" w:rsidP="00561F0E">
      <w:pPr>
        <w:pStyle w:val="NCEAbullets"/>
        <w:rPr>
          <w:i/>
        </w:rPr>
      </w:pPr>
      <w:r w:rsidRPr="008B6956">
        <w:t>how the practice/trend differs from what you are used to at home</w:t>
      </w:r>
    </w:p>
    <w:p w14:paraId="53B13A5F" w14:textId="77777777" w:rsidR="00561F0E" w:rsidRPr="003D2EAA" w:rsidRDefault="00561F0E" w:rsidP="00561F0E">
      <w:pPr>
        <w:pStyle w:val="NCEAbullets"/>
      </w:pPr>
      <w:r w:rsidRPr="0BC75DF1">
        <w:rPr>
          <w:lang w:val="en-US"/>
        </w:rPr>
        <w:t>what impact (for example, change of point of view, a change of appreciation, belief, values) learning about this practice/trend has had on you</w:t>
      </w:r>
    </w:p>
    <w:p w14:paraId="511928F3" w14:textId="77777777" w:rsidR="00561F0E" w:rsidRPr="008B6956" w:rsidRDefault="00561F0E" w:rsidP="00561F0E">
      <w:pPr>
        <w:pStyle w:val="NCEAbullets"/>
      </w:pPr>
      <w:r w:rsidRPr="008B6956">
        <w:t>a prediction as to how your classmates might react to the practice/trend: challenge preconceptions, prejudice, stereotyping</w:t>
      </w:r>
    </w:p>
    <w:p w14:paraId="4D44D555" w14:textId="77777777" w:rsidR="00561F0E" w:rsidRPr="008B6956" w:rsidRDefault="00561F0E" w:rsidP="00561F0E">
      <w:pPr>
        <w:pStyle w:val="NCEAbullets"/>
        <w:rPr>
          <w:i/>
        </w:rPr>
      </w:pPr>
      <w:r w:rsidRPr="008B6956">
        <w:t>how you would introduce the practice/trend to your classmates</w:t>
      </w:r>
    </w:p>
    <w:p w14:paraId="64B8FCA9" w14:textId="77777777" w:rsidR="00561F0E" w:rsidRPr="008B6956" w:rsidRDefault="00561F0E" w:rsidP="00561F0E">
      <w:pPr>
        <w:pStyle w:val="NCEAbullets"/>
      </w:pPr>
      <w:r w:rsidRPr="008B6956">
        <w:t xml:space="preserve">specifics from the </w:t>
      </w:r>
      <w:r>
        <w:t xml:space="preserve">stimulus material and other </w:t>
      </w:r>
      <w:r w:rsidRPr="008B6956">
        <w:t>related texts or images, or anecdotal evidence</w:t>
      </w:r>
      <w:r>
        <w:t>.</w:t>
      </w:r>
    </w:p>
    <w:p w14:paraId="27C1D6FB" w14:textId="77777777" w:rsidR="00561F0E" w:rsidRPr="00A052C7" w:rsidRDefault="00561F0E" w:rsidP="00561F0E">
      <w:pPr>
        <w:pStyle w:val="NCEAbodytext"/>
      </w:pPr>
      <w:r w:rsidRPr="0BC75DF1">
        <w:rPr>
          <w:lang w:val="en-GB"/>
        </w:rPr>
        <w:t>The above suggestions are just some of the ways in which you could communicate a critical response to the cultural activity. In your presentation, you may want to comment on different aspects and in different ways.</w:t>
      </w:r>
    </w:p>
    <w:p w14:paraId="52613120" w14:textId="77777777" w:rsidR="00561F0E" w:rsidRPr="00A052C7" w:rsidRDefault="00561F0E" w:rsidP="00561F0E">
      <w:pPr>
        <w:pStyle w:val="NCEAbodytext"/>
        <w:rPr>
          <w:szCs w:val="22"/>
        </w:rPr>
      </w:pPr>
      <w:r w:rsidRPr="00A052C7">
        <w:rPr>
          <w:szCs w:val="22"/>
        </w:rPr>
        <w:t>I</w:t>
      </w:r>
      <w:r>
        <w:rPr>
          <w:szCs w:val="22"/>
        </w:rPr>
        <w:t>n your presentation, aim to</w:t>
      </w:r>
      <w:r w:rsidRPr="00A052C7">
        <w:rPr>
          <w:szCs w:val="22"/>
        </w:rPr>
        <w:t>:</w:t>
      </w:r>
    </w:p>
    <w:p w14:paraId="75A67F93" w14:textId="77777777" w:rsidR="00561F0E" w:rsidRPr="008B6956" w:rsidRDefault="00561F0E" w:rsidP="00561F0E">
      <w:pPr>
        <w:pStyle w:val="NCEAbullets"/>
      </w:pPr>
      <w:r w:rsidRPr="008B6956">
        <w:t>give a balanced view of the cultural as</w:t>
      </w:r>
      <w:r>
        <w:t>pect</w:t>
      </w:r>
    </w:p>
    <w:p w14:paraId="0F791A46" w14:textId="77777777" w:rsidR="00561F0E" w:rsidRPr="008B6956" w:rsidRDefault="00561F0E" w:rsidP="00561F0E">
      <w:pPr>
        <w:pStyle w:val="NCEAbullets"/>
      </w:pPr>
      <w:r>
        <w:lastRenderedPageBreak/>
        <w:t>structure your argument logically and effectively to inform the audience and persuade them to accept your position</w:t>
      </w:r>
    </w:p>
    <w:p w14:paraId="33F1AA40" w14:textId="77777777" w:rsidR="00561F0E" w:rsidRDefault="00561F0E" w:rsidP="00561F0E">
      <w:pPr>
        <w:pStyle w:val="NCEAbullets"/>
      </w:pPr>
      <w:r w:rsidRPr="008B6956">
        <w:t xml:space="preserve">use a range of language and language features </w:t>
      </w:r>
      <w:r>
        <w:t>that are fit for the purpose of</w:t>
      </w:r>
      <w:r w:rsidRPr="008B6956">
        <w:t xml:space="preserve"> the presentation and the audience</w:t>
      </w:r>
    </w:p>
    <w:p w14:paraId="591D2347" w14:textId="77777777" w:rsidR="00561F0E" w:rsidRPr="00447AF4" w:rsidRDefault="00561F0E" w:rsidP="00561F0E">
      <w:pPr>
        <w:pStyle w:val="NCEAbullets"/>
      </w:pPr>
      <w:r w:rsidRPr="0BC75DF1">
        <w:rPr>
          <w:lang w:val="en-US"/>
        </w:rPr>
        <w:t>minimise inconsistencies (for example, in vocabulary, expressions, sentence structures, pronunciation, intonation, rhythm patterns, delivery speed, audibility, stress, and tones) that could hinder communication.</w:t>
      </w:r>
    </w:p>
    <w:p w14:paraId="4DDF4651" w14:textId="77777777" w:rsidR="00561F0E" w:rsidRDefault="00561F0E" w:rsidP="00A755EA">
      <w:pPr>
        <w:pStyle w:val="NCEAbullets"/>
      </w:pPr>
      <w:r w:rsidRPr="0BC75DF1">
        <w:rPr>
          <w:lang w:val="en-US"/>
        </w:rPr>
        <w:t xml:space="preserve">use gestures and body language as appropriate in </w:t>
      </w:r>
      <w:r w:rsidR="008F5E9B" w:rsidRPr="0BC75DF1">
        <w:rPr>
          <w:lang w:val="en-US"/>
        </w:rPr>
        <w:t>Japanese</w:t>
      </w:r>
      <w:r w:rsidRPr="0BC75DF1">
        <w:rPr>
          <w:lang w:val="en-US"/>
        </w:rPr>
        <w:t>.</w:t>
      </w:r>
    </w:p>
    <w:p w14:paraId="09995E02" w14:textId="77777777" w:rsidR="00561F0E" w:rsidRDefault="00561F0E" w:rsidP="00561F0E">
      <w:pPr>
        <w:pStyle w:val="NCEAbodytext"/>
      </w:pPr>
    </w:p>
    <w:p w14:paraId="5BB81844" w14:textId="77777777" w:rsidR="00561F0E" w:rsidRDefault="00561F0E" w:rsidP="00561F0E">
      <w:pPr>
        <w:pStyle w:val="NCEAbodytext"/>
        <w:sectPr w:rsidR="00561F0E" w:rsidSect="00561F0E">
          <w:headerReference w:type="even" r:id="rId17"/>
          <w:headerReference w:type="default" r:id="rId18"/>
          <w:footerReference w:type="even" r:id="rId19"/>
          <w:headerReference w:type="first" r:id="rId20"/>
          <w:footerReference w:type="first" r:id="rId21"/>
          <w:pgSz w:w="11907" w:h="16840" w:code="9"/>
          <w:pgMar w:top="1440" w:right="1797" w:bottom="1440" w:left="1797" w:header="720" w:footer="720" w:gutter="0"/>
          <w:cols w:space="720"/>
        </w:sectPr>
      </w:pPr>
    </w:p>
    <w:p w14:paraId="4087C29E" w14:textId="77777777" w:rsidR="00561F0E" w:rsidRPr="000F3869" w:rsidRDefault="00561F0E" w:rsidP="00561F0E">
      <w:pPr>
        <w:pStyle w:val="NCEAHeadInfoL2"/>
        <w:rPr>
          <w:b w:val="0"/>
          <w:i/>
          <w:sz w:val="24"/>
          <w:szCs w:val="24"/>
        </w:rPr>
      </w:pPr>
      <w:r w:rsidRPr="004361B3">
        <w:lastRenderedPageBreak/>
        <w:t xml:space="preserve">Assessment schedule: </w:t>
      </w:r>
      <w:r w:rsidR="005129A7">
        <w:t>Languages 91554</w:t>
      </w:r>
      <w:r w:rsidRPr="0052619C">
        <w:t xml:space="preserve"> </w:t>
      </w:r>
      <w:r w:rsidR="008F5E9B">
        <w:t>Japanese</w:t>
      </w:r>
      <w:r w:rsidR="00E36752">
        <w:t xml:space="preserve"> </w:t>
      </w:r>
      <w:r w:rsidR="005129A7">
        <w:t>– </w:t>
      </w:r>
      <w:r w:rsidRPr="0052619C">
        <w:t>Positively different</w:t>
      </w:r>
      <w:r>
        <w:t xml:space="preserve"> </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A0" w:firstRow="1" w:lastRow="0" w:firstColumn="1" w:lastColumn="0" w:noHBand="0" w:noVBand="0"/>
      </w:tblPr>
      <w:tblGrid>
        <w:gridCol w:w="4651"/>
        <w:gridCol w:w="4651"/>
        <w:gridCol w:w="4648"/>
      </w:tblGrid>
      <w:tr w:rsidR="00561F0E" w14:paraId="1BC96699" w14:textId="77777777" w:rsidTr="00FD2946">
        <w:trPr>
          <w:trHeight w:val="395"/>
        </w:trPr>
        <w:tc>
          <w:tcPr>
            <w:tcW w:w="1667" w:type="pct"/>
          </w:tcPr>
          <w:p w14:paraId="3342000A" w14:textId="77777777" w:rsidR="00561F0E" w:rsidRPr="00F831FA" w:rsidRDefault="00561F0E" w:rsidP="00561F0E">
            <w:pPr>
              <w:pStyle w:val="NCEAtablehead"/>
            </w:pPr>
            <w:r w:rsidRPr="00F831FA">
              <w:t xml:space="preserve">Evidence/Judgements for Achievement </w:t>
            </w:r>
          </w:p>
        </w:tc>
        <w:tc>
          <w:tcPr>
            <w:tcW w:w="1667" w:type="pct"/>
          </w:tcPr>
          <w:p w14:paraId="060854E8" w14:textId="77777777" w:rsidR="00E004CF" w:rsidRDefault="00561F0E" w:rsidP="00E004CF">
            <w:pPr>
              <w:pStyle w:val="NCEAtablehead"/>
              <w:spacing w:after="0"/>
            </w:pPr>
            <w:r w:rsidRPr="00F831FA">
              <w:t xml:space="preserve">Evidence/Judgements for Achievement with </w:t>
            </w:r>
          </w:p>
          <w:p w14:paraId="08ADF085" w14:textId="77777777" w:rsidR="00561F0E" w:rsidRPr="00F831FA" w:rsidRDefault="00561F0E" w:rsidP="00E004CF">
            <w:pPr>
              <w:pStyle w:val="NCEAtablehead"/>
              <w:spacing w:before="0" w:after="0"/>
            </w:pPr>
            <w:r w:rsidRPr="00F831FA">
              <w:t>Merit</w:t>
            </w:r>
          </w:p>
        </w:tc>
        <w:tc>
          <w:tcPr>
            <w:tcW w:w="1667" w:type="pct"/>
          </w:tcPr>
          <w:p w14:paraId="13F0E68D" w14:textId="77777777" w:rsidR="00561F0E" w:rsidRPr="00F831FA" w:rsidRDefault="00561F0E" w:rsidP="00561F0E">
            <w:pPr>
              <w:pStyle w:val="NCEAtablehead"/>
            </w:pPr>
            <w:r w:rsidRPr="00F831FA">
              <w:t>Evidence/Judgements for Achievement with Excellence</w:t>
            </w:r>
          </w:p>
        </w:tc>
      </w:tr>
      <w:tr w:rsidR="00561F0E" w:rsidRPr="00291F32" w14:paraId="5F858F0F" w14:textId="77777777" w:rsidTr="00B06EC7">
        <w:tc>
          <w:tcPr>
            <w:tcW w:w="1667" w:type="pct"/>
          </w:tcPr>
          <w:p w14:paraId="1871B7FA" w14:textId="77777777" w:rsidR="00561F0E" w:rsidRPr="00F831FA" w:rsidRDefault="00561F0E" w:rsidP="00D27280">
            <w:pPr>
              <w:pStyle w:val="NCEAtablebody"/>
            </w:pPr>
            <w:r w:rsidRPr="00F831FA">
              <w:t xml:space="preserve">The student gives a clear spoken presentation in </w:t>
            </w:r>
            <w:r w:rsidR="008F5E9B">
              <w:t>Japanese</w:t>
            </w:r>
            <w:r w:rsidRPr="00F831FA">
              <w:t xml:space="preserve"> in which they </w:t>
            </w:r>
            <w:r w:rsidR="00CF6206" w:rsidRPr="00F831FA">
              <w:rPr>
                <w:lang w:val="en-AU"/>
              </w:rPr>
              <w:t>explain a cultural practice or trend</w:t>
            </w:r>
            <w:r w:rsidRPr="00F831FA">
              <w:t>.</w:t>
            </w:r>
          </w:p>
          <w:p w14:paraId="5DABB4BB" w14:textId="77777777" w:rsidR="00561F0E" w:rsidRPr="00F831FA" w:rsidRDefault="00561F0E" w:rsidP="00D27280">
            <w:pPr>
              <w:pStyle w:val="NCEAtablebody"/>
            </w:pPr>
            <w:r w:rsidRPr="00F831FA">
              <w:t>The student communicates a critica</w:t>
            </w:r>
            <w:r w:rsidR="00F831FA">
              <w:t>l response to stimulus material, that is, t</w:t>
            </w:r>
            <w:r w:rsidRPr="00F831FA">
              <w:t xml:space="preserve">he presentation includes analysis, interpretation, or evaluation of stimulus material. </w:t>
            </w:r>
          </w:p>
          <w:p w14:paraId="1F414BA4" w14:textId="77777777" w:rsidR="00561F0E" w:rsidRPr="00F831FA" w:rsidRDefault="00561F0E" w:rsidP="00D27280">
            <w:pPr>
              <w:pStyle w:val="NCEAtablebody"/>
            </w:pPr>
            <w:r w:rsidRPr="00F831FA">
              <w:t>The presentation explains and justifies a viewpoint</w:t>
            </w:r>
            <w:r w:rsidR="00F831FA">
              <w:t>, for example,</w:t>
            </w:r>
            <w:r w:rsidRPr="00F831FA">
              <w:t xml:space="preserve"> the student shares personal perspectives and explores the views of others.</w:t>
            </w:r>
          </w:p>
          <w:p w14:paraId="26FFA706" w14:textId="77777777" w:rsidR="00DB37C1" w:rsidRDefault="00561F0E" w:rsidP="00D27280">
            <w:pPr>
              <w:pStyle w:val="NCEAtablebody"/>
            </w:pPr>
            <w:r w:rsidRPr="00F831FA">
              <w:rPr>
                <w:rFonts w:cs="Arial"/>
              </w:rPr>
              <w:t>The student includes Ne</w:t>
            </w:r>
            <w:r w:rsidR="007A6594">
              <w:rPr>
                <w:rFonts w:cs="Arial"/>
              </w:rPr>
              <w:t>w Zealand Curriculum level 8</w:t>
            </w:r>
            <w:r w:rsidRPr="00F831FA">
              <w:rPr>
                <w:rFonts w:cs="Arial"/>
              </w:rPr>
              <w:t xml:space="preserve"> communication skills, language, and cultural knowledge that are appropriate for the</w:t>
            </w:r>
            <w:r w:rsidR="00F831FA">
              <w:rPr>
                <w:rFonts w:cs="Arial"/>
              </w:rPr>
              <w:t xml:space="preserve"> task and the intended audience, </w:t>
            </w:r>
            <w:r w:rsidR="00F831FA">
              <w:t>for example:</w:t>
            </w:r>
          </w:p>
          <w:p w14:paraId="38B75FDB" w14:textId="1E6D6EFE" w:rsidR="00FD2946" w:rsidRPr="000F63E7" w:rsidRDefault="00FD2946" w:rsidP="00FD2946">
            <w:pPr>
              <w:rPr>
                <w:rFonts w:ascii="MS Mincho" w:eastAsia="MS Mincho" w:hAnsi="MS Mincho"/>
                <w:sz w:val="20"/>
                <w:szCs w:val="20"/>
                <w:lang w:eastAsia="ja-JP"/>
              </w:rPr>
            </w:pPr>
            <w:r w:rsidRPr="000F63E7">
              <w:rPr>
                <w:rFonts w:ascii="MS Mincho" w:eastAsia="MS Mincho" w:hAnsi="MS Mincho" w:hint="eastAsia"/>
                <w:sz w:val="20"/>
                <w:szCs w:val="20"/>
                <w:lang w:eastAsia="ja-JP"/>
              </w:rPr>
              <w:ruby>
                <w:rubyPr>
                  <w:rubyAlign w:val="distributeSpace"/>
                  <w:hps w:val="10"/>
                  <w:hpsRaise w:val="18"/>
                  <w:hpsBaseText w:val="20"/>
                  <w:lid w:val="ja-JP"/>
                </w:rubyPr>
                <w:rt>
                  <w:r w:rsidR="00FD2946" w:rsidRPr="000F63E7">
                    <w:rPr>
                      <w:rFonts w:ascii="MS Mincho" w:eastAsia="MS Mincho" w:hAnsi="MS Mincho" w:hint="eastAsia"/>
                      <w:sz w:val="20"/>
                      <w:szCs w:val="20"/>
                      <w:lang w:eastAsia="ja-JP"/>
                    </w:rPr>
                    <w:t>きょ</w:t>
                  </w:r>
                </w:rt>
                <w:rubyBase>
                  <w:r w:rsidR="00FD2946" w:rsidRPr="000F63E7">
                    <w:rPr>
                      <w:rFonts w:ascii="MS Mincho" w:eastAsia="MS Mincho" w:hAnsi="MS Mincho" w:hint="eastAsia"/>
                      <w:sz w:val="20"/>
                      <w:szCs w:val="20"/>
                      <w:lang w:eastAsia="ja-JP"/>
                    </w:rPr>
                    <w:t>去</w:t>
                  </w:r>
                </w:rubyBase>
              </w:ruby>
            </w:r>
            <w:r w:rsidRPr="000F63E7">
              <w:rPr>
                <w:rFonts w:ascii="MS Mincho" w:eastAsia="MS Mincho" w:hAnsi="MS Mincho" w:hint="eastAsia"/>
                <w:sz w:val="20"/>
                <w:szCs w:val="20"/>
                <w:lang w:eastAsia="ja-JP"/>
              </w:rPr>
              <w:t>年日本の学校に行きました。生</w:t>
            </w:r>
            <w:r w:rsidRPr="000F63E7">
              <w:rPr>
                <w:rFonts w:ascii="MS Mincho" w:eastAsia="MS Mincho" w:hAnsi="MS Mincho" w:hint="eastAsia"/>
                <w:sz w:val="20"/>
                <w:szCs w:val="20"/>
                <w:lang w:eastAsia="ja-JP"/>
              </w:rPr>
              <w:ruby>
                <w:rubyPr>
                  <w:rubyAlign w:val="distributeSpace"/>
                  <w:hps w:val="10"/>
                  <w:hpsRaise w:val="18"/>
                  <w:hpsBaseText w:val="20"/>
                  <w:lid w:val="ja-JP"/>
                </w:rubyPr>
                <w:rt>
                  <w:r w:rsidR="00FD2946" w:rsidRPr="000F63E7">
                    <w:rPr>
                      <w:rFonts w:ascii="MS Mincho" w:eastAsia="MS Mincho" w:hAnsi="MS Mincho" w:hint="eastAsia"/>
                      <w:sz w:val="20"/>
                      <w:szCs w:val="20"/>
                      <w:lang w:eastAsia="ja-JP"/>
                    </w:rPr>
                    <w:t>と</w:t>
                  </w:r>
                </w:rt>
                <w:rubyBase>
                  <w:r w:rsidR="00FD2946" w:rsidRPr="000F63E7">
                    <w:rPr>
                      <w:rFonts w:ascii="MS Mincho" w:eastAsia="MS Mincho" w:hAnsi="MS Mincho" w:hint="eastAsia"/>
                      <w:sz w:val="20"/>
                      <w:szCs w:val="20"/>
                      <w:lang w:eastAsia="ja-JP"/>
                    </w:rPr>
                    <w:t>徒</w:t>
                  </w:r>
                </w:rubyBase>
              </w:ruby>
            </w:r>
            <w:r w:rsidRPr="000F63E7">
              <w:rPr>
                <w:rFonts w:ascii="MS Mincho" w:eastAsia="MS Mincho" w:hAnsi="MS Mincho" w:hint="eastAsia"/>
                <w:sz w:val="20"/>
                <w:szCs w:val="20"/>
                <w:lang w:eastAsia="ja-JP"/>
              </w:rPr>
              <w:t>が学校の</w:t>
            </w:r>
            <w:r w:rsidRPr="000F63E7">
              <w:rPr>
                <w:rFonts w:ascii="MS Mincho" w:eastAsia="MS Mincho" w:hAnsi="MS Mincho" w:hint="eastAsia"/>
                <w:sz w:val="20"/>
                <w:szCs w:val="20"/>
                <w:lang w:eastAsia="ja-JP"/>
              </w:rPr>
              <w:ruby>
                <w:rubyPr>
                  <w:rubyAlign w:val="distributeSpace"/>
                  <w:hps w:val="10"/>
                  <w:hpsRaise w:val="18"/>
                  <w:hpsBaseText w:val="20"/>
                  <w:lid w:val="ja-JP"/>
                </w:rubyPr>
                <w:rt>
                  <w:r w:rsidR="00FD2946" w:rsidRPr="000F63E7">
                    <w:rPr>
                      <w:rFonts w:ascii="MS Mincho" w:eastAsia="MS Mincho" w:hAnsi="MS Mincho" w:hint="eastAsia"/>
                      <w:sz w:val="20"/>
                      <w:szCs w:val="20"/>
                      <w:lang w:eastAsia="ja-JP"/>
                    </w:rPr>
                    <w:t>そうじ</w:t>
                  </w:r>
                </w:rt>
                <w:rubyBase>
                  <w:r w:rsidR="00FD2946" w:rsidRPr="000F63E7">
                    <w:rPr>
                      <w:rFonts w:ascii="MS Mincho" w:eastAsia="MS Mincho" w:hAnsi="MS Mincho" w:hint="eastAsia"/>
                      <w:sz w:val="20"/>
                      <w:szCs w:val="20"/>
                      <w:lang w:eastAsia="ja-JP"/>
                    </w:rPr>
                    <w:t>掃除</w:t>
                  </w:r>
                </w:rubyBase>
              </w:ruby>
            </w:r>
            <w:r w:rsidRPr="000F63E7">
              <w:rPr>
                <w:rFonts w:ascii="MS Mincho" w:eastAsia="MS Mincho" w:hAnsi="MS Mincho" w:hint="eastAsia"/>
                <w:sz w:val="20"/>
                <w:szCs w:val="20"/>
                <w:lang w:eastAsia="ja-JP"/>
              </w:rPr>
              <w:t>をしなければならない、</w:t>
            </w:r>
            <w:r w:rsidRPr="000F63E7">
              <w:rPr>
                <w:rFonts w:ascii="MS Mincho" w:eastAsia="MS Mincho" w:hAnsi="MS Mincho" w:hint="eastAsia"/>
                <w:sz w:val="20"/>
                <w:szCs w:val="20"/>
                <w:lang w:eastAsia="ja-JP"/>
              </w:rPr>
              <w:ruby>
                <w:rubyPr>
                  <w:rubyAlign w:val="distributeSpace"/>
                  <w:hps w:val="10"/>
                  <w:hpsRaise w:val="18"/>
                  <w:hpsBaseText w:val="20"/>
                  <w:lid w:val="ja-JP"/>
                </w:rubyPr>
                <w:rt>
                  <w:r w:rsidR="00FD2946" w:rsidRPr="000F63E7">
                    <w:rPr>
                      <w:rFonts w:ascii="MS Mincho" w:eastAsia="MS Mincho" w:hAnsi="MS Mincho" w:hint="eastAsia"/>
                      <w:sz w:val="20"/>
                      <w:szCs w:val="20"/>
                      <w:lang w:eastAsia="ja-JP"/>
                    </w:rPr>
                    <w:t>そうじ</w:t>
                  </w:r>
                </w:rt>
                <w:rubyBase>
                  <w:r w:rsidR="00FD2946" w:rsidRPr="000F63E7">
                    <w:rPr>
                      <w:rFonts w:ascii="MS Mincho" w:eastAsia="MS Mincho" w:hAnsi="MS Mincho" w:hint="eastAsia"/>
                      <w:sz w:val="20"/>
                      <w:szCs w:val="20"/>
                      <w:lang w:eastAsia="ja-JP"/>
                    </w:rPr>
                    <w:t>掃除</w:t>
                  </w:r>
                </w:rubyBase>
              </w:ruby>
            </w:r>
            <w:r w:rsidRPr="000F63E7">
              <w:rPr>
                <w:rFonts w:ascii="MS Mincho" w:eastAsia="MS Mincho" w:hAnsi="MS Mincho" w:hint="eastAsia"/>
                <w:sz w:val="20"/>
                <w:szCs w:val="20"/>
                <w:lang w:eastAsia="ja-JP"/>
              </w:rPr>
              <w:t>の時間がありました。どうして</w:t>
            </w:r>
            <w:r w:rsidRPr="000F63E7">
              <w:rPr>
                <w:rFonts w:ascii="MS Mincho" w:eastAsia="MS Mincho" w:hAnsi="MS Mincho" w:hint="eastAsia"/>
                <w:sz w:val="20"/>
                <w:szCs w:val="20"/>
                <w:lang w:eastAsia="ja-JP"/>
              </w:rPr>
              <w:ruby>
                <w:rubyPr>
                  <w:rubyAlign w:val="distributeSpace"/>
                  <w:hps w:val="10"/>
                  <w:hpsRaise w:val="18"/>
                  <w:hpsBaseText w:val="20"/>
                  <w:lid w:val="ja-JP"/>
                </w:rubyPr>
                <w:rt>
                  <w:r w:rsidR="00FD2946" w:rsidRPr="000F63E7">
                    <w:rPr>
                      <w:rFonts w:ascii="MS Mincho" w:eastAsia="MS Mincho" w:hAnsi="MS Mincho" w:hint="eastAsia"/>
                      <w:sz w:val="20"/>
                      <w:szCs w:val="20"/>
                      <w:lang w:eastAsia="ja-JP"/>
                    </w:rPr>
                    <w:t>そうじ</w:t>
                  </w:r>
                </w:rt>
                <w:rubyBase>
                  <w:r w:rsidR="00FD2946" w:rsidRPr="000F63E7">
                    <w:rPr>
                      <w:rFonts w:ascii="MS Mincho" w:eastAsia="MS Mincho" w:hAnsi="MS Mincho" w:hint="eastAsia"/>
                      <w:sz w:val="20"/>
                      <w:szCs w:val="20"/>
                      <w:lang w:eastAsia="ja-JP"/>
                    </w:rPr>
                    <w:t>掃除</w:t>
                  </w:r>
                </w:rubyBase>
              </w:ruby>
            </w:r>
            <w:r w:rsidRPr="000F63E7">
              <w:rPr>
                <w:rFonts w:ascii="MS Mincho" w:eastAsia="MS Mincho" w:hAnsi="MS Mincho" w:hint="eastAsia"/>
                <w:sz w:val="20"/>
                <w:szCs w:val="20"/>
                <w:lang w:eastAsia="ja-JP"/>
              </w:rPr>
              <w:t>の会社に</w:t>
            </w:r>
            <w:r w:rsidRPr="000F63E7">
              <w:rPr>
                <w:rFonts w:ascii="MS Mincho" w:eastAsia="MS Mincho" w:hAnsi="MS Mincho" w:hint="eastAsia"/>
                <w:sz w:val="20"/>
                <w:szCs w:val="20"/>
                <w:lang w:eastAsia="ja-JP"/>
              </w:rPr>
              <w:ruby>
                <w:rubyPr>
                  <w:rubyAlign w:val="distributeSpace"/>
                  <w:hps w:val="10"/>
                  <w:hpsRaise w:val="18"/>
                  <w:hpsBaseText w:val="20"/>
                  <w:lid w:val="ja-JP"/>
                </w:rubyPr>
                <w:rt>
                  <w:r w:rsidR="00FD2946" w:rsidRPr="000F63E7">
                    <w:rPr>
                      <w:rFonts w:ascii="MS Mincho" w:eastAsia="MS Mincho" w:hAnsi="MS Mincho" w:hint="eastAsia"/>
                      <w:sz w:val="20"/>
                      <w:szCs w:val="20"/>
                      <w:lang w:eastAsia="ja-JP"/>
                    </w:rPr>
                    <w:t>たの</w:t>
                  </w:r>
                </w:rt>
                <w:rubyBase>
                  <w:r w:rsidR="00FD2946" w:rsidRPr="000F63E7">
                    <w:rPr>
                      <w:rFonts w:ascii="MS Mincho" w:eastAsia="MS Mincho" w:hAnsi="MS Mincho" w:hint="eastAsia"/>
                      <w:sz w:val="20"/>
                      <w:szCs w:val="20"/>
                      <w:lang w:eastAsia="ja-JP"/>
                    </w:rPr>
                    <w:t>頼</w:t>
                  </w:r>
                </w:rubyBase>
              </w:ruby>
            </w:r>
            <w:r w:rsidRPr="000F63E7">
              <w:rPr>
                <w:rFonts w:ascii="MS Mincho" w:eastAsia="MS Mincho" w:hAnsi="MS Mincho" w:hint="eastAsia"/>
                <w:sz w:val="20"/>
                <w:szCs w:val="20"/>
                <w:lang w:eastAsia="ja-JP"/>
              </w:rPr>
              <w:t>まないのでしょうか。今日は、これについて話します。</w:t>
            </w:r>
          </w:p>
          <w:p w14:paraId="6DE523C1" w14:textId="77777777" w:rsidR="00561F0E" w:rsidRDefault="00442D08" w:rsidP="000F63E7">
            <w:pPr>
              <w:pStyle w:val="NCEAtablebody"/>
            </w:pPr>
            <w:r w:rsidRPr="00F831FA">
              <w:t xml:space="preserve">Communication is achieved overall despite inconsistencies (in, for example, language features, </w:t>
            </w:r>
            <w:r w:rsidR="00CF6206" w:rsidRPr="00F831FA">
              <w:t>pronunciation</w:t>
            </w:r>
            <w:r w:rsidRPr="00F831FA">
              <w:t>, intonation, gesture, rhythm patterns, delivery speed or audibility, stress patterns, or tones).</w:t>
            </w:r>
          </w:p>
          <w:p w14:paraId="0A99A318" w14:textId="77777777" w:rsidR="000F63E7" w:rsidRDefault="000F63E7" w:rsidP="000F63E7">
            <w:pPr>
              <w:pStyle w:val="NCEAtablebody"/>
            </w:pPr>
          </w:p>
          <w:p w14:paraId="43128C7C" w14:textId="77777777" w:rsidR="000F63E7" w:rsidRPr="00F831FA" w:rsidRDefault="000F63E7" w:rsidP="000F63E7">
            <w:pPr>
              <w:pStyle w:val="NCEAtablebody"/>
              <w:rPr>
                <w:iCs/>
                <w:lang w:eastAsia="en-GB"/>
              </w:rPr>
            </w:pPr>
            <w:r w:rsidRPr="00EE22B3">
              <w:rPr>
                <w:i/>
                <w:color w:val="FF0000"/>
              </w:rPr>
              <w:t>The example above relate</w:t>
            </w:r>
            <w:r>
              <w:rPr>
                <w:i/>
                <w:color w:val="FF0000"/>
              </w:rPr>
              <w:t>s</w:t>
            </w:r>
            <w:r w:rsidRPr="00EE22B3">
              <w:rPr>
                <w:i/>
                <w:color w:val="FF0000"/>
              </w:rPr>
              <w:t xml:space="preserve"> to only part of what is required, and </w:t>
            </w:r>
            <w:r>
              <w:rPr>
                <w:i/>
                <w:color w:val="FF0000"/>
              </w:rPr>
              <w:t>is</w:t>
            </w:r>
            <w:r w:rsidRPr="00EE22B3">
              <w:rPr>
                <w:i/>
                <w:color w:val="FF0000"/>
              </w:rPr>
              <w:t xml:space="preserve"> just indicative.</w:t>
            </w:r>
          </w:p>
        </w:tc>
        <w:tc>
          <w:tcPr>
            <w:tcW w:w="1667" w:type="pct"/>
          </w:tcPr>
          <w:p w14:paraId="39A456CD" w14:textId="77777777" w:rsidR="00561F0E" w:rsidRPr="00F831FA" w:rsidRDefault="00561F0E" w:rsidP="00D27280">
            <w:pPr>
              <w:pStyle w:val="NCEAtablebody"/>
            </w:pPr>
            <w:r w:rsidRPr="00F831FA">
              <w:t>The student gives a clear</w:t>
            </w:r>
            <w:r w:rsidR="00193177" w:rsidRPr="00F831FA">
              <w:t>, convincing</w:t>
            </w:r>
            <w:r w:rsidRPr="00F831FA">
              <w:t xml:space="preserve"> spoken presentation in </w:t>
            </w:r>
            <w:r w:rsidR="008F5E9B">
              <w:t>Japanese</w:t>
            </w:r>
            <w:r w:rsidRPr="00F831FA">
              <w:t xml:space="preserve"> in which they </w:t>
            </w:r>
            <w:r w:rsidR="00CF6206" w:rsidRPr="00F831FA">
              <w:rPr>
                <w:lang w:val="en-AU"/>
              </w:rPr>
              <w:t>explain a cultural practice or trend</w:t>
            </w:r>
            <w:r w:rsidRPr="00F831FA">
              <w:t>.</w:t>
            </w:r>
          </w:p>
          <w:p w14:paraId="70A2C392" w14:textId="77777777" w:rsidR="00561F0E" w:rsidRPr="00F831FA" w:rsidRDefault="00561F0E" w:rsidP="00D27280">
            <w:pPr>
              <w:pStyle w:val="NCEAtablebody"/>
            </w:pPr>
            <w:r w:rsidRPr="00F831FA">
              <w:t>The student communicates a critica</w:t>
            </w:r>
            <w:r w:rsidR="00F831FA">
              <w:t>l response to stimulus material, that is, t</w:t>
            </w:r>
            <w:r w:rsidRPr="00F831FA">
              <w:t>he presentation includes analysis, interpretation, or evaluation of stimulus material.</w:t>
            </w:r>
          </w:p>
          <w:p w14:paraId="2F35B4B9" w14:textId="77777777" w:rsidR="00561F0E" w:rsidRPr="00F831FA" w:rsidRDefault="00561F0E" w:rsidP="00D27280">
            <w:pPr>
              <w:pStyle w:val="NCEAtablebody"/>
            </w:pPr>
            <w:r w:rsidRPr="00F831FA">
              <w:t>The presentation ex</w:t>
            </w:r>
            <w:r w:rsidR="00F831FA">
              <w:t>plains and justifies a viewpoint, for example,</w:t>
            </w:r>
            <w:r w:rsidRPr="00F831FA">
              <w:t xml:space="preserve"> the student shares personal perspectives and explores the views of others.</w:t>
            </w:r>
          </w:p>
          <w:p w14:paraId="3A62DA46" w14:textId="77777777" w:rsidR="00561F0E" w:rsidRPr="00F831FA" w:rsidRDefault="00561F0E" w:rsidP="00D27280">
            <w:pPr>
              <w:pStyle w:val="NCEAtablebody"/>
            </w:pPr>
            <w:r w:rsidRPr="00F831FA">
              <w:t>The language is generally credible and connected.</w:t>
            </w:r>
          </w:p>
          <w:p w14:paraId="7D5C8AB0" w14:textId="77777777" w:rsidR="00561F0E" w:rsidRPr="00F831FA" w:rsidRDefault="00561F0E" w:rsidP="00D27280">
            <w:pPr>
              <w:pStyle w:val="NCEAtablebody"/>
            </w:pPr>
            <w:r w:rsidRPr="00F831FA">
              <w:t>The students selects and uses a range of language and language fea</w:t>
            </w:r>
            <w:r w:rsidR="005F120C">
              <w:t xml:space="preserve">tures that are fit for the </w:t>
            </w:r>
            <w:r w:rsidRPr="00F831FA">
              <w:t>purpose and audience.</w:t>
            </w:r>
          </w:p>
          <w:p w14:paraId="62418B47" w14:textId="77777777" w:rsidR="00EB03A1" w:rsidRDefault="00561F0E" w:rsidP="00D27280">
            <w:pPr>
              <w:pStyle w:val="NCEAtablebody"/>
              <w:rPr>
                <w:rFonts w:cs="Arial"/>
              </w:rPr>
            </w:pPr>
            <w:r w:rsidRPr="00F831FA">
              <w:rPr>
                <w:rFonts w:cs="Arial"/>
              </w:rPr>
              <w:t xml:space="preserve">The student includes New Zealand Curriculum level </w:t>
            </w:r>
            <w:r w:rsidR="007A6594">
              <w:rPr>
                <w:rFonts w:cs="Arial"/>
              </w:rPr>
              <w:t>8</w:t>
            </w:r>
            <w:r w:rsidRPr="00F831FA">
              <w:rPr>
                <w:rFonts w:cs="Arial"/>
              </w:rPr>
              <w:t xml:space="preserve"> communication skills, language, and cultural knowledge that are appropriate for the</w:t>
            </w:r>
            <w:r w:rsidR="00F831FA">
              <w:rPr>
                <w:rFonts w:cs="Arial"/>
              </w:rPr>
              <w:t xml:space="preserve"> task and the intended audience, for example:</w:t>
            </w:r>
          </w:p>
          <w:p w14:paraId="0789210D" w14:textId="6747D373" w:rsidR="00FD2946" w:rsidRPr="000F63E7" w:rsidRDefault="00FD2946" w:rsidP="00FD2946">
            <w:pPr>
              <w:rPr>
                <w:rFonts w:ascii="MS Mincho" w:eastAsia="MS Mincho" w:hAnsi="MS Mincho"/>
                <w:sz w:val="20"/>
                <w:szCs w:val="20"/>
                <w:lang w:eastAsia="ja-JP"/>
              </w:rPr>
            </w:pPr>
            <w:r w:rsidRPr="000F63E7">
              <w:rPr>
                <w:rFonts w:ascii="MS Mincho" w:eastAsia="MS Mincho" w:hAnsi="MS Mincho" w:hint="eastAsia"/>
                <w:sz w:val="20"/>
                <w:szCs w:val="20"/>
                <w:lang w:eastAsia="ja-JP"/>
              </w:rPr>
              <w:ruby>
                <w:rubyPr>
                  <w:rubyAlign w:val="distributeSpace"/>
                  <w:hps w:val="10"/>
                  <w:hpsRaise w:val="18"/>
                  <w:hpsBaseText w:val="20"/>
                  <w:lid w:val="ja-JP"/>
                </w:rubyPr>
                <w:rt>
                  <w:r w:rsidR="00FD2946" w:rsidRPr="000F63E7">
                    <w:rPr>
                      <w:rFonts w:ascii="MS Mincho" w:eastAsia="MS Mincho" w:hAnsi="MS Mincho" w:hint="eastAsia"/>
                      <w:sz w:val="20"/>
                      <w:szCs w:val="20"/>
                      <w:lang w:eastAsia="ja-JP"/>
                    </w:rPr>
                    <w:t>きょ</w:t>
                  </w:r>
                </w:rt>
                <w:rubyBase>
                  <w:r w:rsidR="00FD2946" w:rsidRPr="000F63E7">
                    <w:rPr>
                      <w:rFonts w:ascii="MS Mincho" w:eastAsia="MS Mincho" w:hAnsi="MS Mincho" w:hint="eastAsia"/>
                      <w:sz w:val="20"/>
                      <w:szCs w:val="20"/>
                      <w:lang w:eastAsia="ja-JP"/>
                    </w:rPr>
                    <w:t>去</w:t>
                  </w:r>
                </w:rubyBase>
              </w:ruby>
            </w:r>
            <w:r w:rsidRPr="000F63E7">
              <w:rPr>
                <w:rFonts w:ascii="MS Mincho" w:eastAsia="MS Mincho" w:hAnsi="MS Mincho" w:hint="eastAsia"/>
                <w:sz w:val="20"/>
                <w:szCs w:val="20"/>
                <w:lang w:eastAsia="ja-JP"/>
              </w:rPr>
              <w:t>年日本の学校に行ったとき、生</w:t>
            </w:r>
            <w:r w:rsidRPr="000F63E7">
              <w:rPr>
                <w:rFonts w:ascii="MS Mincho" w:eastAsia="MS Mincho" w:hAnsi="MS Mincho" w:hint="eastAsia"/>
                <w:sz w:val="20"/>
                <w:szCs w:val="20"/>
                <w:lang w:eastAsia="ja-JP"/>
              </w:rPr>
              <w:ruby>
                <w:rubyPr>
                  <w:rubyAlign w:val="distributeSpace"/>
                  <w:hps w:val="10"/>
                  <w:hpsRaise w:val="18"/>
                  <w:hpsBaseText w:val="20"/>
                  <w:lid w:val="ja-JP"/>
                </w:rubyPr>
                <w:rt>
                  <w:r w:rsidR="00FD2946" w:rsidRPr="000F63E7">
                    <w:rPr>
                      <w:rFonts w:ascii="MS Mincho" w:eastAsia="MS Mincho" w:hAnsi="MS Mincho" w:hint="eastAsia"/>
                      <w:sz w:val="20"/>
                      <w:szCs w:val="20"/>
                      <w:lang w:eastAsia="ja-JP"/>
                    </w:rPr>
                    <w:t>と</w:t>
                  </w:r>
                </w:rt>
                <w:rubyBase>
                  <w:r w:rsidR="00FD2946" w:rsidRPr="000F63E7">
                    <w:rPr>
                      <w:rFonts w:ascii="MS Mincho" w:eastAsia="MS Mincho" w:hAnsi="MS Mincho" w:hint="eastAsia"/>
                      <w:sz w:val="20"/>
                      <w:szCs w:val="20"/>
                      <w:lang w:eastAsia="ja-JP"/>
                    </w:rPr>
                    <w:t>徒</w:t>
                  </w:r>
                </w:rubyBase>
              </w:ruby>
            </w:r>
            <w:r w:rsidRPr="000F63E7">
              <w:rPr>
                <w:rFonts w:ascii="MS Mincho" w:eastAsia="MS Mincho" w:hAnsi="MS Mincho" w:hint="eastAsia"/>
                <w:sz w:val="20"/>
                <w:szCs w:val="20"/>
                <w:lang w:eastAsia="ja-JP"/>
              </w:rPr>
              <w:t>が学校の</w:t>
            </w:r>
            <w:r w:rsidRPr="000F63E7">
              <w:rPr>
                <w:rFonts w:ascii="MS Mincho" w:eastAsia="MS Mincho" w:hAnsi="MS Mincho" w:hint="eastAsia"/>
                <w:sz w:val="20"/>
                <w:szCs w:val="20"/>
                <w:lang w:eastAsia="ja-JP"/>
              </w:rPr>
              <w:ruby>
                <w:rubyPr>
                  <w:rubyAlign w:val="distributeSpace"/>
                  <w:hps w:val="10"/>
                  <w:hpsRaise w:val="18"/>
                  <w:hpsBaseText w:val="20"/>
                  <w:lid w:val="ja-JP"/>
                </w:rubyPr>
                <w:rt>
                  <w:r w:rsidR="00FD2946" w:rsidRPr="000F63E7">
                    <w:rPr>
                      <w:rFonts w:ascii="MS Mincho" w:eastAsia="MS Mincho" w:hAnsi="MS Mincho" w:hint="eastAsia"/>
                      <w:sz w:val="20"/>
                      <w:szCs w:val="20"/>
                      <w:lang w:eastAsia="ja-JP"/>
                    </w:rPr>
                    <w:t>そうじ</w:t>
                  </w:r>
                </w:rt>
                <w:rubyBase>
                  <w:r w:rsidR="00FD2946" w:rsidRPr="000F63E7">
                    <w:rPr>
                      <w:rFonts w:ascii="MS Mincho" w:eastAsia="MS Mincho" w:hAnsi="MS Mincho" w:hint="eastAsia"/>
                      <w:sz w:val="20"/>
                      <w:szCs w:val="20"/>
                      <w:lang w:eastAsia="ja-JP"/>
                    </w:rPr>
                    <w:t>掃除</w:t>
                  </w:r>
                </w:rubyBase>
              </w:ruby>
            </w:r>
            <w:r w:rsidRPr="000F63E7">
              <w:rPr>
                <w:rFonts w:ascii="MS Mincho" w:eastAsia="MS Mincho" w:hAnsi="MS Mincho" w:hint="eastAsia"/>
                <w:sz w:val="20"/>
                <w:szCs w:val="20"/>
                <w:lang w:eastAsia="ja-JP"/>
              </w:rPr>
              <w:t>をすることを知って、びっくりしました。生</w:t>
            </w:r>
            <w:r w:rsidRPr="000F63E7">
              <w:rPr>
                <w:rFonts w:ascii="MS Mincho" w:eastAsia="MS Mincho" w:hAnsi="MS Mincho" w:hint="eastAsia"/>
                <w:sz w:val="20"/>
                <w:szCs w:val="20"/>
                <w:lang w:eastAsia="ja-JP"/>
              </w:rPr>
              <w:ruby>
                <w:rubyPr>
                  <w:rubyAlign w:val="distributeSpace"/>
                  <w:hps w:val="10"/>
                  <w:hpsRaise w:val="18"/>
                  <w:hpsBaseText w:val="20"/>
                  <w:lid w:val="ja-JP"/>
                </w:rubyPr>
                <w:rt>
                  <w:r w:rsidR="00FD2946" w:rsidRPr="000F63E7">
                    <w:rPr>
                      <w:rFonts w:ascii="MS Mincho" w:eastAsia="MS Mincho" w:hAnsi="MS Mincho" w:hint="eastAsia"/>
                      <w:sz w:val="20"/>
                      <w:szCs w:val="20"/>
                      <w:lang w:eastAsia="ja-JP"/>
                    </w:rPr>
                    <w:t>と</w:t>
                  </w:r>
                </w:rt>
                <w:rubyBase>
                  <w:r w:rsidR="00FD2946" w:rsidRPr="000F63E7">
                    <w:rPr>
                      <w:rFonts w:ascii="MS Mincho" w:eastAsia="MS Mincho" w:hAnsi="MS Mincho" w:hint="eastAsia"/>
                      <w:sz w:val="20"/>
                      <w:szCs w:val="20"/>
                      <w:lang w:eastAsia="ja-JP"/>
                    </w:rPr>
                    <w:t>徒</w:t>
                  </w:r>
                </w:rubyBase>
              </w:ruby>
            </w:r>
            <w:r w:rsidRPr="000F63E7">
              <w:rPr>
                <w:rFonts w:ascii="MS Mincho" w:eastAsia="MS Mincho" w:hAnsi="MS Mincho" w:hint="eastAsia"/>
                <w:sz w:val="20"/>
                <w:szCs w:val="20"/>
                <w:lang w:eastAsia="ja-JP"/>
              </w:rPr>
              <w:t>が学校の</w:t>
            </w:r>
            <w:r w:rsidRPr="000F63E7">
              <w:rPr>
                <w:rFonts w:ascii="MS Mincho" w:eastAsia="MS Mincho" w:hAnsi="MS Mincho" w:hint="eastAsia"/>
                <w:sz w:val="20"/>
                <w:szCs w:val="20"/>
                <w:lang w:eastAsia="ja-JP"/>
              </w:rPr>
              <w:ruby>
                <w:rubyPr>
                  <w:rubyAlign w:val="distributeSpace"/>
                  <w:hps w:val="10"/>
                  <w:hpsRaise w:val="18"/>
                  <w:hpsBaseText w:val="20"/>
                  <w:lid w:val="ja-JP"/>
                </w:rubyPr>
                <w:rt>
                  <w:r w:rsidR="00FD2946" w:rsidRPr="000F63E7">
                    <w:rPr>
                      <w:rFonts w:ascii="MS Mincho" w:eastAsia="MS Mincho" w:hAnsi="MS Mincho" w:hint="eastAsia"/>
                      <w:sz w:val="20"/>
                      <w:szCs w:val="20"/>
                      <w:lang w:eastAsia="ja-JP"/>
                    </w:rPr>
                    <w:t>そうじ</w:t>
                  </w:r>
                </w:rt>
                <w:rubyBase>
                  <w:r w:rsidR="00FD2946" w:rsidRPr="000F63E7">
                    <w:rPr>
                      <w:rFonts w:ascii="MS Mincho" w:eastAsia="MS Mincho" w:hAnsi="MS Mincho" w:hint="eastAsia"/>
                      <w:sz w:val="20"/>
                      <w:szCs w:val="20"/>
                      <w:lang w:eastAsia="ja-JP"/>
                    </w:rPr>
                    <w:t>掃除</w:t>
                  </w:r>
                </w:rubyBase>
              </w:ruby>
            </w:r>
            <w:r w:rsidRPr="000F63E7">
              <w:rPr>
                <w:rFonts w:ascii="MS Mincho" w:eastAsia="MS Mincho" w:hAnsi="MS Mincho" w:hint="eastAsia"/>
                <w:sz w:val="20"/>
                <w:szCs w:val="20"/>
                <w:lang w:eastAsia="ja-JP"/>
              </w:rPr>
              <w:t>をした方がいいのでしょうか。それとも、</w:t>
            </w:r>
            <w:r w:rsidRPr="000F63E7">
              <w:rPr>
                <w:rFonts w:ascii="MS Mincho" w:eastAsia="MS Mincho" w:hAnsi="MS Mincho" w:hint="eastAsia"/>
                <w:sz w:val="20"/>
                <w:szCs w:val="20"/>
                <w:lang w:eastAsia="ja-JP"/>
              </w:rPr>
              <w:ruby>
                <w:rubyPr>
                  <w:rubyAlign w:val="distributeSpace"/>
                  <w:hps w:val="10"/>
                  <w:hpsRaise w:val="18"/>
                  <w:hpsBaseText w:val="20"/>
                  <w:lid w:val="ja-JP"/>
                </w:rubyPr>
                <w:rt>
                  <w:r w:rsidR="00FD2946" w:rsidRPr="000F63E7">
                    <w:rPr>
                      <w:rFonts w:ascii="MS Mincho" w:eastAsia="MS Mincho" w:hAnsi="MS Mincho" w:hint="eastAsia"/>
                      <w:sz w:val="20"/>
                      <w:szCs w:val="20"/>
                      <w:lang w:eastAsia="ja-JP"/>
                    </w:rPr>
                    <w:t>そうじ</w:t>
                  </w:r>
                </w:rt>
                <w:rubyBase>
                  <w:r w:rsidR="00FD2946" w:rsidRPr="000F63E7">
                    <w:rPr>
                      <w:rFonts w:ascii="MS Mincho" w:eastAsia="MS Mincho" w:hAnsi="MS Mincho" w:hint="eastAsia"/>
                      <w:sz w:val="20"/>
                      <w:szCs w:val="20"/>
                      <w:lang w:eastAsia="ja-JP"/>
                    </w:rPr>
                    <w:t>掃除</w:t>
                  </w:r>
                </w:rubyBase>
              </w:ruby>
            </w:r>
            <w:r w:rsidRPr="000F63E7">
              <w:rPr>
                <w:rFonts w:ascii="MS Mincho" w:eastAsia="MS Mincho" w:hAnsi="MS Mincho" w:hint="eastAsia"/>
                <w:sz w:val="20"/>
                <w:szCs w:val="20"/>
                <w:lang w:eastAsia="ja-JP"/>
              </w:rPr>
              <w:t>の　会社に</w:t>
            </w:r>
            <w:r w:rsidRPr="000F63E7">
              <w:rPr>
                <w:rFonts w:ascii="MS Mincho" w:eastAsia="MS Mincho" w:hAnsi="MS Mincho" w:hint="eastAsia"/>
                <w:sz w:val="20"/>
                <w:szCs w:val="20"/>
                <w:lang w:eastAsia="ja-JP"/>
              </w:rPr>
              <w:ruby>
                <w:rubyPr>
                  <w:rubyAlign w:val="distributeSpace"/>
                  <w:hps w:val="10"/>
                  <w:hpsRaise w:val="18"/>
                  <w:hpsBaseText w:val="20"/>
                  <w:lid w:val="ja-JP"/>
                </w:rubyPr>
                <w:rt>
                  <w:r w:rsidR="00FD2946" w:rsidRPr="000F63E7">
                    <w:rPr>
                      <w:rFonts w:ascii="MS Mincho" w:eastAsia="MS Mincho" w:hAnsi="MS Mincho" w:hint="eastAsia"/>
                      <w:sz w:val="20"/>
                      <w:szCs w:val="20"/>
                      <w:lang w:eastAsia="ja-JP"/>
                    </w:rPr>
                    <w:t>たの</w:t>
                  </w:r>
                </w:rt>
                <w:rubyBase>
                  <w:r w:rsidR="00FD2946" w:rsidRPr="000F63E7">
                    <w:rPr>
                      <w:rFonts w:ascii="MS Mincho" w:eastAsia="MS Mincho" w:hAnsi="MS Mincho" w:hint="eastAsia"/>
                      <w:sz w:val="20"/>
                      <w:szCs w:val="20"/>
                      <w:lang w:eastAsia="ja-JP"/>
                    </w:rPr>
                    <w:t>頼</w:t>
                  </w:r>
                </w:rubyBase>
              </w:ruby>
            </w:r>
            <w:r w:rsidRPr="000F63E7">
              <w:rPr>
                <w:rFonts w:ascii="MS Mincho" w:eastAsia="MS Mincho" w:hAnsi="MS Mincho" w:hint="eastAsia"/>
                <w:sz w:val="20"/>
                <w:szCs w:val="20"/>
                <w:lang w:eastAsia="ja-JP"/>
              </w:rPr>
              <w:t>んだ方がいいのでしょうか。今日は、このことについて話したいと思います。</w:t>
            </w:r>
          </w:p>
          <w:p w14:paraId="32C5A5AC" w14:textId="77777777" w:rsidR="00561F0E" w:rsidRDefault="002939FB" w:rsidP="00D27280">
            <w:pPr>
              <w:pStyle w:val="NCEAtablebody"/>
            </w:pPr>
            <w:r w:rsidRPr="00F831FA">
              <w:t xml:space="preserve">Communication is not significantly hindered by inconsistencies (in, for example, language features, </w:t>
            </w:r>
            <w:r w:rsidR="00CF6206" w:rsidRPr="00F831FA">
              <w:t>pronunciation</w:t>
            </w:r>
            <w:r w:rsidRPr="00F831FA">
              <w:t>, intonation, gesture, rhythm patterns, delivery speed or audibility, stress patterns, or tones).</w:t>
            </w:r>
          </w:p>
          <w:p w14:paraId="637188EE" w14:textId="77777777" w:rsidR="000F63E7" w:rsidRDefault="000F63E7" w:rsidP="00D27280">
            <w:pPr>
              <w:pStyle w:val="NCEAtablebody"/>
            </w:pPr>
          </w:p>
          <w:p w14:paraId="159EFD50" w14:textId="77777777" w:rsidR="000F63E7" w:rsidRPr="00F831FA" w:rsidRDefault="000F63E7" w:rsidP="00D27280">
            <w:pPr>
              <w:pStyle w:val="NCEAtablebody"/>
            </w:pPr>
            <w:r w:rsidRPr="00EE22B3">
              <w:rPr>
                <w:i/>
                <w:color w:val="FF0000"/>
              </w:rPr>
              <w:t>The example above relate</w:t>
            </w:r>
            <w:r>
              <w:rPr>
                <w:i/>
                <w:color w:val="FF0000"/>
              </w:rPr>
              <w:t>s</w:t>
            </w:r>
            <w:r w:rsidRPr="00EE22B3">
              <w:rPr>
                <w:i/>
                <w:color w:val="FF0000"/>
              </w:rPr>
              <w:t xml:space="preserve"> to only part of what is required, and </w:t>
            </w:r>
            <w:r>
              <w:rPr>
                <w:i/>
                <w:color w:val="FF0000"/>
              </w:rPr>
              <w:t>is</w:t>
            </w:r>
            <w:r w:rsidRPr="00EE22B3">
              <w:rPr>
                <w:i/>
                <w:color w:val="FF0000"/>
              </w:rPr>
              <w:t xml:space="preserve"> just indicative.</w:t>
            </w:r>
          </w:p>
        </w:tc>
        <w:tc>
          <w:tcPr>
            <w:tcW w:w="1667" w:type="pct"/>
          </w:tcPr>
          <w:p w14:paraId="0F689A4A" w14:textId="77777777" w:rsidR="00A073AB" w:rsidRPr="00F831FA" w:rsidRDefault="00A073AB" w:rsidP="00A073AB">
            <w:pPr>
              <w:pStyle w:val="NCEAtablebody"/>
            </w:pPr>
            <w:r w:rsidRPr="00F831FA">
              <w:lastRenderedPageBreak/>
              <w:t xml:space="preserve">The student gives a clear, effective spoken presentation in </w:t>
            </w:r>
            <w:r>
              <w:t>Japanese</w:t>
            </w:r>
            <w:r w:rsidRPr="00F831FA">
              <w:t xml:space="preserve"> in which they </w:t>
            </w:r>
            <w:r w:rsidRPr="00F831FA">
              <w:rPr>
                <w:lang w:val="en-AU"/>
              </w:rPr>
              <w:t>explain a cultural practice or trend</w:t>
            </w:r>
            <w:r w:rsidRPr="00F831FA">
              <w:t>.</w:t>
            </w:r>
          </w:p>
          <w:p w14:paraId="3AF3D383" w14:textId="77777777" w:rsidR="00A073AB" w:rsidRPr="00F831FA" w:rsidRDefault="00A073AB" w:rsidP="00A073AB">
            <w:pPr>
              <w:pStyle w:val="NCEAtablebody"/>
            </w:pPr>
            <w:r w:rsidRPr="00F831FA">
              <w:t>The student communicates a critical response to stimulus material</w:t>
            </w:r>
            <w:r>
              <w:t>, that is, t</w:t>
            </w:r>
            <w:r w:rsidRPr="00F831FA">
              <w:t>he presentation includes analysis, interpretation, or evaluation of stimulus material.</w:t>
            </w:r>
          </w:p>
          <w:p w14:paraId="37061F22" w14:textId="77777777" w:rsidR="00A073AB" w:rsidRPr="00F831FA" w:rsidRDefault="00A073AB" w:rsidP="00A073AB">
            <w:pPr>
              <w:pStyle w:val="NCEAtablebody"/>
            </w:pPr>
            <w:r w:rsidRPr="00F831FA">
              <w:t>The presentation ex</w:t>
            </w:r>
            <w:r>
              <w:t>plains and justifies a viewpoint, for example,</w:t>
            </w:r>
            <w:r w:rsidRPr="00F831FA">
              <w:t xml:space="preserve"> the student shares personal perspectives and explores the views of others.</w:t>
            </w:r>
          </w:p>
          <w:p w14:paraId="00E52D54" w14:textId="77777777" w:rsidR="00A073AB" w:rsidRPr="00F831FA" w:rsidRDefault="00A073AB" w:rsidP="00A073AB">
            <w:pPr>
              <w:pStyle w:val="NCEAtablebody"/>
            </w:pPr>
            <w:r w:rsidRPr="00F831FA">
              <w:t>The language is controlled and integrated.</w:t>
            </w:r>
          </w:p>
          <w:p w14:paraId="7308980D" w14:textId="77777777" w:rsidR="00A073AB" w:rsidRPr="00F831FA" w:rsidRDefault="00A073AB" w:rsidP="00A073AB">
            <w:pPr>
              <w:pStyle w:val="NCEAtablebody"/>
            </w:pPr>
            <w:r w:rsidRPr="00F831FA">
              <w:t>The student capably selects and successfully uses a range of language and language features that are fit for the purpose and audience.</w:t>
            </w:r>
          </w:p>
          <w:p w14:paraId="2BBE0ED4" w14:textId="77777777" w:rsidR="00A073AB" w:rsidRDefault="00A073AB" w:rsidP="00A073AB">
            <w:pPr>
              <w:pStyle w:val="NCEAtablebody"/>
            </w:pPr>
            <w:r w:rsidRPr="00F831FA">
              <w:rPr>
                <w:rFonts w:cs="Arial"/>
              </w:rPr>
              <w:t xml:space="preserve">The student includes New Zealand Curriculum level </w:t>
            </w:r>
            <w:r>
              <w:rPr>
                <w:rFonts w:cs="Arial"/>
              </w:rPr>
              <w:t>8</w:t>
            </w:r>
            <w:r w:rsidRPr="00F831FA">
              <w:rPr>
                <w:rFonts w:cs="Arial"/>
              </w:rPr>
              <w:t xml:space="preserve"> communication skills, language, and cultural knowledge that are appropriate for the</w:t>
            </w:r>
            <w:r>
              <w:rPr>
                <w:rFonts w:cs="Arial"/>
              </w:rPr>
              <w:t xml:space="preserve"> task and the intended audience, for example:</w:t>
            </w:r>
            <w:r w:rsidRPr="00F831FA">
              <w:t xml:space="preserve"> </w:t>
            </w:r>
          </w:p>
          <w:p w14:paraId="354BB3CE" w14:textId="4987C010" w:rsidR="00A073AB" w:rsidRPr="000F63E7" w:rsidRDefault="00A073AB" w:rsidP="00A073AB">
            <w:pPr>
              <w:rPr>
                <w:rFonts w:ascii="MS Mincho" w:eastAsia="MS Mincho" w:hAnsi="MS Mincho"/>
                <w:sz w:val="20"/>
                <w:szCs w:val="20"/>
                <w:lang w:eastAsia="ja-JP"/>
              </w:rPr>
            </w:pPr>
            <w:r w:rsidRPr="000F63E7">
              <w:rPr>
                <w:rFonts w:ascii="MS Mincho" w:eastAsia="MS Mincho" w:hAnsi="MS Mincho" w:hint="eastAsia"/>
                <w:sz w:val="20"/>
                <w:szCs w:val="20"/>
                <w:lang w:eastAsia="ja-JP"/>
              </w:rPr>
              <w:t>みなさんは、日本の学校へ行ったことがありますか。私は、</w:t>
            </w:r>
            <w:r w:rsidRPr="000F63E7">
              <w:rPr>
                <w:rFonts w:ascii="MS Mincho" w:eastAsia="MS Mincho" w:hAnsi="MS Mincho" w:hint="eastAsia"/>
                <w:sz w:val="20"/>
                <w:szCs w:val="20"/>
                <w:lang w:eastAsia="ja-JP"/>
              </w:rPr>
              <w:ruby>
                <w:rubyPr>
                  <w:rubyAlign w:val="distributeSpace"/>
                  <w:hps w:val="10"/>
                  <w:hpsRaise w:val="18"/>
                  <w:hpsBaseText w:val="20"/>
                  <w:lid w:val="ja-JP"/>
                </w:rubyPr>
                <w:rt>
                  <w:r w:rsidR="00A073AB" w:rsidRPr="000F63E7">
                    <w:rPr>
                      <w:rFonts w:ascii="MS Mincho" w:eastAsia="MS Mincho" w:hAnsi="MS Mincho" w:hint="eastAsia"/>
                      <w:sz w:val="20"/>
                      <w:szCs w:val="20"/>
                      <w:lang w:eastAsia="ja-JP"/>
                    </w:rPr>
                    <w:t>きょ</w:t>
                  </w:r>
                </w:rt>
                <w:rubyBase>
                  <w:r w:rsidR="00A073AB" w:rsidRPr="000F63E7">
                    <w:rPr>
                      <w:rFonts w:ascii="MS Mincho" w:eastAsia="MS Mincho" w:hAnsi="MS Mincho" w:hint="eastAsia"/>
                      <w:sz w:val="20"/>
                      <w:szCs w:val="20"/>
                      <w:lang w:eastAsia="ja-JP"/>
                    </w:rPr>
                    <w:t>去</w:t>
                  </w:r>
                </w:rubyBase>
              </w:ruby>
            </w:r>
            <w:r w:rsidRPr="000F63E7">
              <w:rPr>
                <w:rFonts w:ascii="MS Mincho" w:eastAsia="MS Mincho" w:hAnsi="MS Mincho" w:hint="eastAsia"/>
                <w:sz w:val="20"/>
                <w:szCs w:val="20"/>
                <w:lang w:eastAsia="ja-JP"/>
              </w:rPr>
              <w:t>年日本に行って、学校がとてもきれいなことにびっくりしました。そして、生</w:t>
            </w:r>
            <w:r w:rsidRPr="000F63E7">
              <w:rPr>
                <w:rFonts w:ascii="MS Mincho" w:eastAsia="MS Mincho" w:hAnsi="MS Mincho" w:hint="eastAsia"/>
                <w:sz w:val="20"/>
                <w:szCs w:val="20"/>
                <w:lang w:eastAsia="ja-JP"/>
              </w:rPr>
              <w:ruby>
                <w:rubyPr>
                  <w:rubyAlign w:val="distributeSpace"/>
                  <w:hps w:val="10"/>
                  <w:hpsRaise w:val="18"/>
                  <w:hpsBaseText w:val="20"/>
                  <w:lid w:val="ja-JP"/>
                </w:rubyPr>
                <w:rt>
                  <w:r w:rsidR="00A073AB" w:rsidRPr="000F63E7">
                    <w:rPr>
                      <w:rFonts w:ascii="MS Mincho" w:eastAsia="MS Mincho" w:hAnsi="MS Mincho" w:hint="eastAsia"/>
                      <w:sz w:val="20"/>
                      <w:szCs w:val="20"/>
                      <w:lang w:eastAsia="ja-JP"/>
                    </w:rPr>
                    <w:t>と</w:t>
                  </w:r>
                </w:rt>
                <w:rubyBase>
                  <w:r w:rsidR="00A073AB" w:rsidRPr="000F63E7">
                    <w:rPr>
                      <w:rFonts w:ascii="MS Mincho" w:eastAsia="MS Mincho" w:hAnsi="MS Mincho" w:hint="eastAsia"/>
                      <w:sz w:val="20"/>
                      <w:szCs w:val="20"/>
                      <w:lang w:eastAsia="ja-JP"/>
                    </w:rPr>
                    <w:t>徒</w:t>
                  </w:r>
                </w:rubyBase>
              </w:ruby>
            </w:r>
            <w:r w:rsidRPr="000F63E7">
              <w:rPr>
                <w:rFonts w:ascii="MS Mincho" w:eastAsia="MS Mincho" w:hAnsi="MS Mincho" w:hint="eastAsia"/>
                <w:sz w:val="20"/>
                <w:szCs w:val="20"/>
                <w:lang w:eastAsia="ja-JP"/>
              </w:rPr>
              <w:t>が学校を</w:t>
            </w:r>
            <w:r w:rsidRPr="000F63E7">
              <w:rPr>
                <w:rFonts w:ascii="MS Mincho" w:eastAsia="MS Mincho" w:hAnsi="MS Mincho" w:hint="eastAsia"/>
                <w:sz w:val="20"/>
                <w:szCs w:val="20"/>
                <w:lang w:eastAsia="ja-JP"/>
              </w:rPr>
              <w:ruby>
                <w:rubyPr>
                  <w:rubyAlign w:val="distributeSpace"/>
                  <w:hps w:val="10"/>
                  <w:hpsRaise w:val="18"/>
                  <w:hpsBaseText w:val="20"/>
                  <w:lid w:val="ja-JP"/>
                </w:rubyPr>
                <w:rt>
                  <w:r w:rsidR="00A073AB" w:rsidRPr="000F63E7">
                    <w:rPr>
                      <w:rFonts w:ascii="MS Mincho" w:eastAsia="MS Mincho" w:hAnsi="MS Mincho" w:hint="eastAsia"/>
                      <w:sz w:val="20"/>
                      <w:szCs w:val="20"/>
                      <w:lang w:eastAsia="ja-JP"/>
                    </w:rPr>
                    <w:t>そうじ</w:t>
                  </w:r>
                </w:rt>
                <w:rubyBase>
                  <w:r w:rsidR="00A073AB" w:rsidRPr="000F63E7">
                    <w:rPr>
                      <w:rFonts w:ascii="MS Mincho" w:eastAsia="MS Mincho" w:hAnsi="MS Mincho" w:hint="eastAsia"/>
                      <w:sz w:val="20"/>
                      <w:szCs w:val="20"/>
                      <w:lang w:eastAsia="ja-JP"/>
                    </w:rPr>
                    <w:t>掃除</w:t>
                  </w:r>
                </w:rubyBase>
              </w:ruby>
            </w:r>
            <w:r w:rsidRPr="000F63E7">
              <w:rPr>
                <w:rFonts w:ascii="MS Mincho" w:eastAsia="MS Mincho" w:hAnsi="MS Mincho" w:hint="eastAsia"/>
                <w:sz w:val="20"/>
                <w:szCs w:val="20"/>
                <w:lang w:eastAsia="ja-JP"/>
              </w:rPr>
              <w:t>しているのを見て、もっとびっくりしました。</w:t>
            </w:r>
          </w:p>
          <w:p w14:paraId="343DC90B" w14:textId="77E0051E" w:rsidR="00A073AB" w:rsidRDefault="00A073AB" w:rsidP="00A073AB">
            <w:pPr>
              <w:pStyle w:val="NCEAtablebody"/>
              <w:rPr>
                <w:lang w:eastAsia="ja-JP"/>
              </w:rPr>
            </w:pPr>
            <w:r w:rsidRPr="000F63E7">
              <w:rPr>
                <w:rFonts w:ascii="MS Mincho" w:eastAsia="MS Mincho" w:hAnsi="MS Mincho" w:hint="eastAsia"/>
                <w:lang w:eastAsia="ja-JP"/>
              </w:rPr>
              <w:t>ニュージーランドのように、どうして</w:t>
            </w:r>
            <w:r w:rsidRPr="000F63E7">
              <w:rPr>
                <w:rFonts w:ascii="MS Mincho" w:eastAsia="MS Mincho" w:hAnsi="MS Mincho" w:hint="eastAsia"/>
                <w:lang w:eastAsia="ja-JP"/>
              </w:rPr>
              <w:ruby>
                <w:rubyPr>
                  <w:rubyAlign w:val="distributeSpace"/>
                  <w:hps w:val="10"/>
                  <w:hpsRaise w:val="18"/>
                  <w:hpsBaseText w:val="20"/>
                  <w:lid w:val="ja-JP"/>
                </w:rubyPr>
                <w:rt>
                  <w:r w:rsidR="00A073AB" w:rsidRPr="000F63E7">
                    <w:rPr>
                      <w:rFonts w:ascii="MS Mincho" w:eastAsia="MS Mincho" w:hAnsi="MS Mincho" w:hint="eastAsia"/>
                      <w:lang w:eastAsia="ja-JP"/>
                    </w:rPr>
                    <w:t>そうじ</w:t>
                  </w:r>
                </w:rt>
                <w:rubyBase>
                  <w:r w:rsidR="00A073AB" w:rsidRPr="000F63E7">
                    <w:rPr>
                      <w:rFonts w:ascii="MS Mincho" w:eastAsia="MS Mincho" w:hAnsi="MS Mincho" w:hint="eastAsia"/>
                      <w:lang w:eastAsia="ja-JP"/>
                    </w:rPr>
                    <w:t>掃除</w:t>
                  </w:r>
                </w:rubyBase>
              </w:ruby>
            </w:r>
            <w:r w:rsidRPr="000F63E7">
              <w:rPr>
                <w:rFonts w:ascii="MS Mincho" w:eastAsia="MS Mincho" w:hAnsi="MS Mincho" w:hint="eastAsia"/>
                <w:lang w:eastAsia="ja-JP"/>
              </w:rPr>
              <w:t>の会社に</w:t>
            </w:r>
            <w:r w:rsidRPr="000F63E7">
              <w:rPr>
                <w:rFonts w:ascii="MS Mincho" w:eastAsia="MS Mincho" w:hAnsi="MS Mincho" w:hint="eastAsia"/>
                <w:lang w:eastAsia="ja-JP"/>
              </w:rPr>
              <w:ruby>
                <w:rubyPr>
                  <w:rubyAlign w:val="distributeSpace"/>
                  <w:hps w:val="10"/>
                  <w:hpsRaise w:val="18"/>
                  <w:hpsBaseText w:val="20"/>
                  <w:lid w:val="ja-JP"/>
                </w:rubyPr>
                <w:rt>
                  <w:r w:rsidR="00A073AB" w:rsidRPr="000F63E7">
                    <w:rPr>
                      <w:rFonts w:ascii="MS Mincho" w:eastAsia="MS Mincho" w:hAnsi="MS Mincho" w:hint="eastAsia"/>
                      <w:lang w:eastAsia="ja-JP"/>
                    </w:rPr>
                    <w:t>たの</w:t>
                  </w:r>
                </w:rt>
                <w:rubyBase>
                  <w:r w:rsidR="00A073AB" w:rsidRPr="000F63E7">
                    <w:rPr>
                      <w:rFonts w:ascii="MS Mincho" w:eastAsia="MS Mincho" w:hAnsi="MS Mincho" w:hint="eastAsia"/>
                      <w:lang w:eastAsia="ja-JP"/>
                    </w:rPr>
                    <w:t>頼</w:t>
                  </w:r>
                </w:rubyBase>
              </w:ruby>
            </w:r>
            <w:r w:rsidRPr="000F63E7">
              <w:rPr>
                <w:rFonts w:ascii="MS Mincho" w:eastAsia="MS Mincho" w:hAnsi="MS Mincho" w:hint="eastAsia"/>
                <w:lang w:eastAsia="ja-JP"/>
              </w:rPr>
              <w:t>まないのでしょうか。そして、このことは、きれいな学校と</w:t>
            </w:r>
            <w:r w:rsidRPr="000F63E7">
              <w:rPr>
                <w:rFonts w:ascii="MS Mincho" w:eastAsia="MS Mincho" w:hAnsi="MS Mincho" w:hint="eastAsia"/>
                <w:lang w:eastAsia="ja-JP"/>
              </w:rPr>
              <w:ruby>
                <w:rubyPr>
                  <w:rubyAlign w:val="distributeSpace"/>
                  <w:hps w:val="10"/>
                  <w:hpsRaise w:val="18"/>
                  <w:hpsBaseText w:val="20"/>
                  <w:lid w:val="ja-JP"/>
                </w:rubyPr>
                <w:rt>
                  <w:r w:rsidR="00A073AB" w:rsidRPr="000F63E7">
                    <w:rPr>
                      <w:rFonts w:ascii="MS Mincho" w:eastAsia="MS Mincho" w:hAnsi="MS Mincho" w:hint="eastAsia"/>
                      <w:lang w:eastAsia="ja-JP"/>
                    </w:rPr>
                    <w:t>かんけい</w:t>
                  </w:r>
                </w:rt>
                <w:rubyBase>
                  <w:r w:rsidR="00A073AB" w:rsidRPr="000F63E7">
                    <w:rPr>
                      <w:rFonts w:ascii="MS Mincho" w:eastAsia="MS Mincho" w:hAnsi="MS Mincho" w:hint="eastAsia"/>
                      <w:lang w:eastAsia="ja-JP"/>
                    </w:rPr>
                    <w:t>関係</w:t>
                  </w:r>
                </w:rubyBase>
              </w:ruby>
            </w:r>
            <w:r w:rsidRPr="000F63E7">
              <w:rPr>
                <w:rFonts w:ascii="MS Mincho" w:eastAsia="MS Mincho" w:hAnsi="MS Mincho" w:hint="eastAsia"/>
                <w:lang w:eastAsia="ja-JP"/>
              </w:rPr>
              <w:t>があるのでしょうか。今日は、このことについて話したいと思います。</w:t>
            </w:r>
          </w:p>
          <w:p w14:paraId="4156715B" w14:textId="77777777" w:rsidR="00A073AB" w:rsidRDefault="00A073AB" w:rsidP="00A073AB">
            <w:pPr>
              <w:pStyle w:val="NCEAtablebody"/>
            </w:pPr>
            <w:r w:rsidRPr="00F831FA">
              <w:lastRenderedPageBreak/>
              <w:t>Communication is not hindered by inconsistencies (in, for example, language features, pronunciation, intonation, gesture, rhythm patterns, delivery speed or audibility, stress patterns, or tones).</w:t>
            </w:r>
          </w:p>
          <w:p w14:paraId="2C47790A" w14:textId="77777777" w:rsidR="00A073AB" w:rsidRDefault="00A073AB" w:rsidP="00A073AB">
            <w:pPr>
              <w:pStyle w:val="NCEAtablebody"/>
            </w:pPr>
          </w:p>
          <w:p w14:paraId="4CFB4B53" w14:textId="77777777" w:rsidR="00561F0E" w:rsidRPr="00F831FA" w:rsidRDefault="00A073AB" w:rsidP="00A073AB">
            <w:pPr>
              <w:pStyle w:val="NCEAtablebody"/>
              <w:spacing w:before="0" w:after="0"/>
            </w:pPr>
            <w:r w:rsidRPr="00EE22B3">
              <w:rPr>
                <w:i/>
                <w:color w:val="FF0000"/>
              </w:rPr>
              <w:t>The example above relate</w:t>
            </w:r>
            <w:r>
              <w:rPr>
                <w:i/>
                <w:color w:val="FF0000"/>
              </w:rPr>
              <w:t>s</w:t>
            </w:r>
            <w:r w:rsidRPr="00EE22B3">
              <w:rPr>
                <w:i/>
                <w:color w:val="FF0000"/>
              </w:rPr>
              <w:t xml:space="preserve"> to only part of what is required, and </w:t>
            </w:r>
            <w:r>
              <w:rPr>
                <w:i/>
                <w:color w:val="FF0000"/>
              </w:rPr>
              <w:t>is</w:t>
            </w:r>
            <w:r w:rsidRPr="00EE22B3">
              <w:rPr>
                <w:i/>
                <w:color w:val="FF0000"/>
              </w:rPr>
              <w:t xml:space="preserve"> just indicative.</w:t>
            </w:r>
          </w:p>
        </w:tc>
      </w:tr>
    </w:tbl>
    <w:p w14:paraId="21CE1F79" w14:textId="77777777" w:rsidR="00561F0E" w:rsidRPr="000A7EF2" w:rsidRDefault="00561F0E" w:rsidP="00561F0E">
      <w:pPr>
        <w:pStyle w:val="NCEAbodytext"/>
        <w:rPr>
          <w:sz w:val="20"/>
          <w:lang w:val="en-AU"/>
        </w:rPr>
      </w:pPr>
      <w:r>
        <w:rPr>
          <w:sz w:val="20"/>
          <w:lang w:val="en-AU"/>
        </w:rPr>
        <w:lastRenderedPageBreak/>
        <w:t>Final grades will be decided using professional judgement based on a holistic examination of the evidence provided against the criteria in the Achievement Standard.</w:t>
      </w:r>
    </w:p>
    <w:sectPr w:rsidR="00561F0E" w:rsidRPr="000A7EF2" w:rsidSect="005129A7">
      <w:headerReference w:type="even" r:id="rId22"/>
      <w:headerReference w:type="default" r:id="rId23"/>
      <w:footerReference w:type="even" r:id="rId24"/>
      <w:footerReference w:type="default" r:id="rId25"/>
      <w:headerReference w:type="first" r:id="rId26"/>
      <w:footerReference w:type="first" r:id="rId27"/>
      <w:pgSz w:w="16840" w:h="11907" w:orient="landscape" w:code="9"/>
      <w:pgMar w:top="1418" w:right="1440" w:bottom="1440" w:left="1440" w:header="720" w:footer="720" w:gutter="0"/>
      <w:cols w:space="72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58AAD66" w14:textId="77777777" w:rsidR="009B2D7F" w:rsidRDefault="009B2D7F">
      <w:r>
        <w:separator/>
      </w:r>
    </w:p>
  </w:endnote>
  <w:endnote w:type="continuationSeparator" w:id="0">
    <w:p w14:paraId="1D4571F0" w14:textId="77777777" w:rsidR="009B2D7F" w:rsidRDefault="009B2D7F">
      <w:r>
        <w:continuationSeparator/>
      </w:r>
    </w:p>
  </w:endnote>
  <w:endnote w:type="continuationNotice" w:id="1">
    <w:p w14:paraId="47A05CC9" w14:textId="77777777" w:rsidR="009B2D7F" w:rsidRDefault="009B2D7F"/>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Palatino">
    <w:altName w:val="Palatino Linotype"/>
    <w:charset w:val="00"/>
    <w:family w:val="auto"/>
    <w:pitch w:val="variable"/>
  </w:font>
  <w:font w:name="Lucida Grande">
    <w:altName w:val="Arial"/>
    <w:charset w:val="00"/>
    <w:family w:val="auto"/>
    <w:pitch w:val="variable"/>
    <w:sig w:usb0="00000000" w:usb1="00000000" w:usb2="00000000" w:usb3="00000000" w:csb0="00000001" w:csb1="00000000"/>
  </w:font>
  <w:font w:name="Arial Mäori">
    <w:altName w:val="Arial"/>
    <w:charset w:val="00"/>
    <w:family w:val="swiss"/>
    <w:pitch w:val="variable"/>
    <w:sig w:usb0="00000000" w:usb1="80000000" w:usb2="00000008" w:usb3="00000000" w:csb0="000001FF" w:csb1="00000000"/>
  </w:font>
  <w:font w:name="Segoe UI">
    <w:panose1 w:val="020B0502040204020203"/>
    <w:charset w:val="00"/>
    <w:family w:val="swiss"/>
    <w:pitch w:val="variable"/>
    <w:sig w:usb0="E4002EFF" w:usb1="C000E47F" w:usb2="00000009" w:usb3="00000000" w:csb0="000001FF" w:csb1="00000000"/>
  </w:font>
  <w:font w:name="Calibri">
    <w:panose1 w:val="020F0502020204030204"/>
    <w:charset w:val="00"/>
    <w:family w:val="swiss"/>
    <w:pitch w:val="variable"/>
    <w:sig w:usb0="E4002EFF" w:usb1="C200247B"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Calibri Light">
    <w:panose1 w:val="020F0302020204030204"/>
    <w:charset w:val="00"/>
    <w:family w:val="swiss"/>
    <w:pitch w:val="variable"/>
    <w:sig w:usb0="E4002EFF" w:usb1="C200247B" w:usb2="00000009" w:usb3="00000000" w:csb0="000001FF" w:csb1="00000000"/>
  </w:font>
  <w:font w:name="Yu Mincho">
    <w:altName w:val="游明朝"/>
    <w:charset w:val="80"/>
    <w:family w:val="roman"/>
    <w:pitch w:val="variable"/>
    <w:sig w:usb0="800002E7" w:usb1="2AC7FCFF" w:usb2="00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2FE086E" w14:textId="07E7D92B" w:rsidR="00EB228B" w:rsidRDefault="00450028">
    <w:pPr>
      <w:pStyle w:val="Footer"/>
    </w:pPr>
    <w:r>
      <w:rPr>
        <w:noProof/>
      </w:rPr>
      <mc:AlternateContent>
        <mc:Choice Requires="wps">
          <w:drawing>
            <wp:anchor distT="0" distB="0" distL="0" distR="0" simplePos="0" relativeHeight="251706395" behindDoc="0" locked="0" layoutInCell="1" allowOverlap="1" wp14:anchorId="6482FA65" wp14:editId="7F745426">
              <wp:simplePos x="635" y="635"/>
              <wp:positionH relativeFrom="page">
                <wp:align>center</wp:align>
              </wp:positionH>
              <wp:positionV relativeFrom="page">
                <wp:align>bottom</wp:align>
              </wp:positionV>
              <wp:extent cx="815340" cy="345440"/>
              <wp:effectExtent l="0" t="0" r="3810" b="0"/>
              <wp:wrapNone/>
              <wp:docPr id="221543321" name="Text Box 11" descr="[UNCLASSIFIED]">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815340" cy="345440"/>
                      </a:xfrm>
                      <a:prstGeom prst="rect">
                        <a:avLst/>
                      </a:prstGeom>
                      <a:noFill/>
                      <a:ln>
                        <a:noFill/>
                      </a:ln>
                    </wps:spPr>
                    <wps:txbx>
                      <w:txbxContent>
                        <w:p w14:paraId="42100711" w14:textId="7BEBE6E5" w:rsidR="00450028" w:rsidRPr="00450028" w:rsidRDefault="00450028" w:rsidP="00450028">
                          <w:pPr>
                            <w:rPr>
                              <w:rFonts w:ascii="Calibri" w:eastAsia="Calibri" w:hAnsi="Calibri" w:cs="Calibri"/>
                              <w:noProof/>
                              <w:color w:val="000000"/>
                              <w:sz w:val="20"/>
                              <w:szCs w:val="20"/>
                            </w:rPr>
                          </w:pPr>
                          <w:r w:rsidRPr="00450028">
                            <w:rPr>
                              <w:rFonts w:ascii="Calibri" w:eastAsia="Calibri" w:hAnsi="Calibri" w:cs="Calibri"/>
                              <w:noProof/>
                              <w:color w:val="000000"/>
                              <w:sz w:val="20"/>
                              <w:szCs w:val="20"/>
                            </w:rPr>
                            <w:t>[UNCLASSIFIED]</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6482FA65" id="_x0000_t202" coordsize="21600,21600" o:spt="202" path="m,l,21600r21600,l21600,xe">
              <v:stroke joinstyle="miter"/>
              <v:path gradientshapeok="t" o:connecttype="rect"/>
            </v:shapetype>
            <v:shape id="_x0000_s1029" type="#_x0000_t202" alt="[UNCLASSIFIED]" style="position:absolute;margin-left:0;margin-top:0;width:64.2pt;height:27.2pt;z-index:251706395;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yexkDQIAABwEAAAOAAAAZHJzL2Uyb0RvYy54bWysU8tu2zAQvBfoPxC815ITu0gEy4GbwEUB&#10;IwngFDnTFGUJkLgESVtyv75DyorbtKeiF2q0u9zH7HBx17cNOyrratI5n05SzpSWVNR6n/PvL+tP&#10;N5w5L3QhGtIq5yfl+N3y44dFZzJ1RRU1hbIMSbTLOpPzynuTJYmTlWqFm5BRGs6SbCs8fu0+Kazo&#10;kL1tkqs0/Zx0ZAtjSSrnYH0YnHwZ85elkv6pLJ3yrMk5evPxtPHchTNZLkS2t8JUtTy3If6hi1bU&#10;GkXfUj0IL9jB1n+kamtpyVHpJ5LahMqylirOgGmm6btptpUwKs4Ccpx5o8n9v7Ty8bg1z5b5/gv1&#10;WGAgpDMuczCGefrStuGLThn8oPD0RpvqPZMw3kzn1zN4JFzXs/kMGFmSy2Vjnf+qqGUB5NxiK5Es&#10;cdw4P4SOIaGWpnXdNHEzjf7NgJzBklw6DMj3u57VBYqP3e+oOGEoS8O+nZHrGqU3wvlnYbFgdAvR&#10;+iccZUNdzumMOKvI/vibPcSDd3g56yCYnGsomrPmm8Y+grZGYEewi2B6m85T+PWhvSfIcIoXYWSE&#10;sFrfjLC01L5CzqtQCC6hJcrlfDfCez8oF89BqtUqBkFGRviN3hoZUge6Apcv/auw5ky4x6YeaVST&#10;yN7xPsSGm86sDh7sx6UEagciz4xDgnGt5+cSNP7rf4y6POrlTwAAAP//AwBQSwMEFAAGAAgAAAAh&#10;AJRwwZPaAAAABAEAAA8AAABkcnMvZG93bnJldi54bWxMj8FqwkAQhu8F32EZobe6MaZF0mxEhJ4s&#10;BbWX3tbdMUmbnQ3Zica379pLvQwM/8833xSr0bXijH1oPCmYzxIQSMbbhioFn4e3pyWIwJqsbj2h&#10;gisGWJWTh0Ln1l9oh+c9VyJCKORaQc3c5VIGU6PTYeY7pJidfO80x7WvpO31JcJdK9MkeZFONxQv&#10;1LrDTY3mZz84Bc87fh8+6LD4GtPr97bbmMVpa5R6nI7rVxCMI/+X4aYf1aGMTkc/kA2iVRAf4b95&#10;y9JlBuIYwVkGsizkvXz5CwAA//8DAFBLAQItABQABgAIAAAAIQC2gziS/gAAAOEBAAATAAAAAAAA&#10;AAAAAAAAAAAAAABbQ29udGVudF9UeXBlc10ueG1sUEsBAi0AFAAGAAgAAAAhADj9If/WAAAAlAEA&#10;AAsAAAAAAAAAAAAAAAAALwEAAF9yZWxzLy5yZWxzUEsBAi0AFAAGAAgAAAAhAEnJ7GQNAgAAHAQA&#10;AA4AAAAAAAAAAAAAAAAALgIAAGRycy9lMm9Eb2MueG1sUEsBAi0AFAAGAAgAAAAhAJRwwZPaAAAA&#10;BAEAAA8AAAAAAAAAAAAAAAAAZwQAAGRycy9kb3ducmV2LnhtbFBLBQYAAAAABAAEAPMAAABuBQAA&#10;AAA=&#10;" filled="f" stroked="f">
              <v:fill o:detectmouseclick="t"/>
              <v:textbox style="mso-fit-shape-to-text:t" inset="0,0,0,15pt">
                <w:txbxContent>
                  <w:p w14:paraId="42100711" w14:textId="7BEBE6E5" w:rsidR="00450028" w:rsidRPr="00450028" w:rsidRDefault="00450028" w:rsidP="00450028">
                    <w:pPr>
                      <w:rPr>
                        <w:rFonts w:ascii="Calibri" w:eastAsia="Calibri" w:hAnsi="Calibri" w:cs="Calibri"/>
                        <w:noProof/>
                        <w:color w:val="000000"/>
                        <w:sz w:val="20"/>
                        <w:szCs w:val="20"/>
                      </w:rPr>
                    </w:pPr>
                    <w:r w:rsidRPr="00450028">
                      <w:rPr>
                        <w:rFonts w:ascii="Calibri" w:eastAsia="Calibri" w:hAnsi="Calibri" w:cs="Calibri"/>
                        <w:noProof/>
                        <w:color w:val="000000"/>
                        <w:sz w:val="20"/>
                        <w:szCs w:val="20"/>
                      </w:rPr>
                      <w:t>[UNCLASSIFIED]</w:t>
                    </w:r>
                  </w:p>
                </w:txbxContent>
              </v:textbox>
              <w10:wrap anchorx="page" anchory="page"/>
            </v:shape>
          </w:pict>
        </mc:Fallback>
      </mc:AlternateConten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9F10CFF" w14:textId="59444989" w:rsidR="00197C00" w:rsidRPr="00F45ADA" w:rsidRDefault="00450028" w:rsidP="00561F0E">
    <w:pPr>
      <w:pStyle w:val="NCEAHeaderFooter"/>
    </w:pPr>
    <w:r>
      <w:rPr>
        <w:noProof/>
      </w:rPr>
      <mc:AlternateContent>
        <mc:Choice Requires="wps">
          <w:drawing>
            <wp:anchor distT="0" distB="0" distL="0" distR="0" simplePos="0" relativeHeight="251707419" behindDoc="0" locked="0" layoutInCell="1" allowOverlap="1" wp14:anchorId="2BC5FC1D" wp14:editId="5BCACB70">
              <wp:simplePos x="1143000" y="10086975"/>
              <wp:positionH relativeFrom="page">
                <wp:align>center</wp:align>
              </wp:positionH>
              <wp:positionV relativeFrom="page">
                <wp:align>bottom</wp:align>
              </wp:positionV>
              <wp:extent cx="815340" cy="345440"/>
              <wp:effectExtent l="0" t="0" r="3810" b="0"/>
              <wp:wrapNone/>
              <wp:docPr id="1307222920" name="Text Box 12" descr="[UNCLASSIFIED]">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815340" cy="345440"/>
                      </a:xfrm>
                      <a:prstGeom prst="rect">
                        <a:avLst/>
                      </a:prstGeom>
                      <a:noFill/>
                      <a:ln>
                        <a:noFill/>
                      </a:ln>
                    </wps:spPr>
                    <wps:txbx>
                      <w:txbxContent>
                        <w:p w14:paraId="0ACC7FFB" w14:textId="625686D7" w:rsidR="00450028" w:rsidRPr="00450028" w:rsidRDefault="00450028" w:rsidP="00450028">
                          <w:pPr>
                            <w:rPr>
                              <w:rFonts w:ascii="Calibri" w:eastAsia="Calibri" w:hAnsi="Calibri" w:cs="Calibri"/>
                              <w:noProof/>
                              <w:color w:val="000000"/>
                              <w:sz w:val="20"/>
                              <w:szCs w:val="20"/>
                            </w:rPr>
                          </w:pPr>
                          <w:r w:rsidRPr="00450028">
                            <w:rPr>
                              <w:rFonts w:ascii="Calibri" w:eastAsia="Calibri" w:hAnsi="Calibri" w:cs="Calibri"/>
                              <w:noProof/>
                              <w:color w:val="000000"/>
                              <w:sz w:val="20"/>
                              <w:szCs w:val="20"/>
                            </w:rPr>
                            <w:t>[UNCLASSIFIED]</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2BC5FC1D" id="_x0000_t202" coordsize="21600,21600" o:spt="202" path="m,l,21600r21600,l21600,xe">
              <v:stroke joinstyle="miter"/>
              <v:path gradientshapeok="t" o:connecttype="rect"/>
            </v:shapetype>
            <v:shape id="Text Box 12" o:spid="_x0000_s1030" type="#_x0000_t202" alt="[UNCLASSIFIED]" style="position:absolute;margin-left:0;margin-top:0;width:64.2pt;height:27.2pt;z-index:251707419;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SkPpDQIAABwEAAAOAAAAZHJzL2Uyb0RvYy54bWysU01v2zAMvQ/YfxB0X+y0ydAacYqsRYYB&#10;QVsgHXpWZCk2IIsCpcTOfv0oOW62bqdhF/mZpPjx+LS461vDjgp9A7bk00nOmbISqsbuS/79Zf3p&#10;hjMfhK2EAatKflKe3y0/flh0rlBXUIOpFDJKYn3RuZLXIbgiy7ysVSv8BJyy5NSArQj0i/usQtFR&#10;9tZkV3n+OesAK4cglfdkfRicfJnya61keNLaq8BMyam3kE5M5y6e2XIhij0KVzfy3Ib4hy5a0Vgq&#10;+pbqQQTBDtj8kaptJIIHHSYS2gy0bqRKM9A00/zdNNtaOJVmIXK8e6PJ/7+08vG4dc/IQv8Felpg&#10;JKRzvvBkjPP0Gtv4pU4Z+YnC0xttqg9MkvFmOr+ekUeS63o2nxGmLNnlskMfvipoWQQlR9pKIksc&#10;Nz4MoWNIrGVh3RiTNmPsbwbKGS3ZpcOIQr/rWVOVfD52v4PqREMhDPv2Tq4bKr0RPjwLpAVTtyTa&#10;8ESHNtCVHM6Isxrwx9/sMZ54Jy9nHQmm5JYUzZn5ZmkfUVsjwBHsEpje5vOc/PbQ3gPJcEovwskE&#10;yYrBjFAjtK8k51UsRC5hJZUr+W6E92FQLj0HqVarFEQyciJs7NbJmDrSFbl86V8FujPhgTb1CKOa&#10;RPGO9yE23vRudQjEflpKpHYg8sw4STCt9fxcosZ//U9Rl0e9/AkAAP//AwBQSwMEFAAGAAgAAAAh&#10;AJRwwZPaAAAABAEAAA8AAABkcnMvZG93bnJldi54bWxMj8FqwkAQhu8F32EZobe6MaZF0mxEhJ4s&#10;BbWX3tbdMUmbnQ3Zica379pLvQwM/8833xSr0bXijH1oPCmYzxIQSMbbhioFn4e3pyWIwJqsbj2h&#10;gisGWJWTh0Ln1l9oh+c9VyJCKORaQc3c5VIGU6PTYeY7pJidfO80x7WvpO31JcJdK9MkeZFONxQv&#10;1LrDTY3mZz84Bc87fh8+6LD4GtPr97bbmMVpa5R6nI7rVxCMI/+X4aYf1aGMTkc/kA2iVRAf4b95&#10;y9JlBuIYwVkGsizkvXz5CwAA//8DAFBLAQItABQABgAIAAAAIQC2gziS/gAAAOEBAAATAAAAAAAA&#10;AAAAAAAAAAAAAABbQ29udGVudF9UeXBlc10ueG1sUEsBAi0AFAAGAAgAAAAhADj9If/WAAAAlAEA&#10;AAsAAAAAAAAAAAAAAAAALwEAAF9yZWxzLy5yZWxzUEsBAi0AFAAGAAgAAAAhACdKQ+kNAgAAHAQA&#10;AA4AAAAAAAAAAAAAAAAALgIAAGRycy9lMm9Eb2MueG1sUEsBAi0AFAAGAAgAAAAhAJRwwZPaAAAA&#10;BAEAAA8AAAAAAAAAAAAAAAAAZwQAAGRycy9kb3ducmV2LnhtbFBLBQYAAAAABAAEAPMAAABuBQAA&#10;AAA=&#10;" filled="f" stroked="f">
              <v:fill o:detectmouseclick="t"/>
              <v:textbox style="mso-fit-shape-to-text:t" inset="0,0,0,15pt">
                <w:txbxContent>
                  <w:p w14:paraId="0ACC7FFB" w14:textId="625686D7" w:rsidR="00450028" w:rsidRPr="00450028" w:rsidRDefault="00450028" w:rsidP="00450028">
                    <w:pPr>
                      <w:rPr>
                        <w:rFonts w:ascii="Calibri" w:eastAsia="Calibri" w:hAnsi="Calibri" w:cs="Calibri"/>
                        <w:noProof/>
                        <w:color w:val="000000"/>
                        <w:sz w:val="20"/>
                        <w:szCs w:val="20"/>
                      </w:rPr>
                    </w:pPr>
                    <w:r w:rsidRPr="00450028">
                      <w:rPr>
                        <w:rFonts w:ascii="Calibri" w:eastAsia="Calibri" w:hAnsi="Calibri" w:cs="Calibri"/>
                        <w:noProof/>
                        <w:color w:val="000000"/>
                        <w:sz w:val="20"/>
                        <w:szCs w:val="20"/>
                      </w:rPr>
                      <w:t>[UNCLASSIFIED]</w:t>
                    </w:r>
                  </w:p>
                </w:txbxContent>
              </v:textbox>
              <w10:wrap anchorx="page" anchory="page"/>
            </v:shape>
          </w:pict>
        </mc:Fallback>
      </mc:AlternateContent>
    </w:r>
    <w:r w:rsidR="00197C00" w:rsidRPr="00F45ADA">
      <w:tab/>
    </w:r>
    <w:r w:rsidR="00197C00" w:rsidRPr="00F45ADA">
      <w:tab/>
    </w:r>
    <w:r w:rsidR="00197C00" w:rsidRPr="00F45ADA">
      <w:rPr>
        <w:lang w:bidi="en-US"/>
      </w:rPr>
      <w:t xml:space="preserve">Page </w:t>
    </w:r>
    <w:r w:rsidR="00197C00" w:rsidRPr="00F45ADA">
      <w:rPr>
        <w:lang w:bidi="en-US"/>
      </w:rPr>
      <w:fldChar w:fldCharType="begin"/>
    </w:r>
    <w:r w:rsidR="00197C00" w:rsidRPr="00F45ADA">
      <w:rPr>
        <w:lang w:bidi="en-US"/>
      </w:rPr>
      <w:instrText xml:space="preserve"> PAGE </w:instrText>
    </w:r>
    <w:r w:rsidR="00197C00" w:rsidRPr="00F45ADA">
      <w:rPr>
        <w:lang w:bidi="en-US"/>
      </w:rPr>
      <w:fldChar w:fldCharType="separate"/>
    </w:r>
    <w:r w:rsidR="0043128F">
      <w:rPr>
        <w:noProof/>
        <w:lang w:bidi="en-US"/>
      </w:rPr>
      <w:t>1</w:t>
    </w:r>
    <w:r w:rsidR="00197C00" w:rsidRPr="00F45ADA">
      <w:rPr>
        <w:lang w:bidi="en-US"/>
      </w:rPr>
      <w:fldChar w:fldCharType="end"/>
    </w:r>
    <w:r w:rsidR="00197C00" w:rsidRPr="00F45ADA">
      <w:rPr>
        <w:lang w:bidi="en-US"/>
      </w:rPr>
      <w:t xml:space="preserve"> of </w:t>
    </w:r>
    <w:r w:rsidR="00197C00" w:rsidRPr="00F45ADA">
      <w:rPr>
        <w:lang w:bidi="en-US"/>
      </w:rPr>
      <w:fldChar w:fldCharType="begin"/>
    </w:r>
    <w:r w:rsidR="00197C00" w:rsidRPr="00F45ADA">
      <w:rPr>
        <w:lang w:bidi="en-US"/>
      </w:rPr>
      <w:instrText xml:space="preserve"> NUMPAGES </w:instrText>
    </w:r>
    <w:r w:rsidR="00197C00" w:rsidRPr="00F45ADA">
      <w:rPr>
        <w:lang w:bidi="en-US"/>
      </w:rPr>
      <w:fldChar w:fldCharType="separate"/>
    </w:r>
    <w:r w:rsidR="0043128F">
      <w:rPr>
        <w:noProof/>
        <w:lang w:bidi="en-US"/>
      </w:rPr>
      <w:t>7</w:t>
    </w:r>
    <w:r w:rsidR="00197C00" w:rsidRPr="00F45ADA">
      <w:rPr>
        <w:lang w:bidi="en-US"/>
      </w:rP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4284FAC" w14:textId="6EDB2413" w:rsidR="00197C00" w:rsidRPr="006628D1" w:rsidRDefault="00450028" w:rsidP="00561F0E">
    <w:pPr>
      <w:pStyle w:val="Footer"/>
      <w:tabs>
        <w:tab w:val="clear" w:pos="4153"/>
        <w:tab w:val="clear" w:pos="8306"/>
        <w:tab w:val="right" w:pos="8520"/>
      </w:tabs>
      <w:rPr>
        <w:sz w:val="18"/>
      </w:rPr>
    </w:pPr>
    <w:r>
      <w:rPr>
        <w:noProof/>
        <w:color w:val="808080"/>
        <w:sz w:val="18"/>
      </w:rPr>
      <mc:AlternateContent>
        <mc:Choice Requires="wps">
          <w:drawing>
            <wp:anchor distT="0" distB="0" distL="0" distR="0" simplePos="0" relativeHeight="251705371" behindDoc="0" locked="0" layoutInCell="1" allowOverlap="1" wp14:anchorId="6803EA1B" wp14:editId="486895F3">
              <wp:simplePos x="635" y="635"/>
              <wp:positionH relativeFrom="page">
                <wp:align>center</wp:align>
              </wp:positionH>
              <wp:positionV relativeFrom="page">
                <wp:align>bottom</wp:align>
              </wp:positionV>
              <wp:extent cx="815340" cy="345440"/>
              <wp:effectExtent l="0" t="0" r="3810" b="0"/>
              <wp:wrapNone/>
              <wp:docPr id="1479552117" name="Text Box 10" descr="[UNCLASSIFIED]">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815340" cy="345440"/>
                      </a:xfrm>
                      <a:prstGeom prst="rect">
                        <a:avLst/>
                      </a:prstGeom>
                      <a:noFill/>
                      <a:ln>
                        <a:noFill/>
                      </a:ln>
                    </wps:spPr>
                    <wps:txbx>
                      <w:txbxContent>
                        <w:p w14:paraId="1A1DFA52" w14:textId="0B18D710" w:rsidR="00450028" w:rsidRPr="00450028" w:rsidRDefault="00450028" w:rsidP="00450028">
                          <w:pPr>
                            <w:rPr>
                              <w:rFonts w:ascii="Calibri" w:eastAsia="Calibri" w:hAnsi="Calibri" w:cs="Calibri"/>
                              <w:noProof/>
                              <w:color w:val="000000"/>
                              <w:sz w:val="20"/>
                              <w:szCs w:val="20"/>
                            </w:rPr>
                          </w:pPr>
                          <w:r w:rsidRPr="00450028">
                            <w:rPr>
                              <w:rFonts w:ascii="Calibri" w:eastAsia="Calibri" w:hAnsi="Calibri" w:cs="Calibri"/>
                              <w:noProof/>
                              <w:color w:val="000000"/>
                              <w:sz w:val="20"/>
                              <w:szCs w:val="20"/>
                            </w:rPr>
                            <w:t>[UNCLASSIFIED]</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6803EA1B" id="_x0000_t202" coordsize="21600,21600" o:spt="202" path="m,l,21600r21600,l21600,xe">
              <v:stroke joinstyle="miter"/>
              <v:path gradientshapeok="t" o:connecttype="rect"/>
            </v:shapetype>
            <v:shape id="Text Box 10" o:spid="_x0000_s1032" type="#_x0000_t202" alt="[UNCLASSIFIED]" style="position:absolute;margin-left:0;margin-top:0;width:64.2pt;height:27.2pt;z-index:251705371;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dl5ZDQIAABwEAAAOAAAAZHJzL2Uyb0RvYy54bWysU01v2zAMvQ/YfxB0X+ykydAacYqsRYYB&#10;QVsgHXpWZCk2IImCpMTOfv0o2U62bqdhF/mZpPjx+LS877QiJ+F8A6ak00lOiTAcqsYcSvr9dfPp&#10;lhIfmKmYAiNKehae3q8+fli2thAzqEFVwhFMYnzR2pLWIdgiyzyvhWZ+AlYYdEpwmgX8dYescqzF&#10;7Fplszz/nLXgKuuAC+/R+tg76Srll1Lw8CylF4GokmJvIZ0unft4ZqslKw6O2brhQxvsH7rQrDFY&#10;9JLqkQVGjq75I5VuuAMPMkw46AykbLhIM+A00/zdNLuaWZFmQXK8vdDk/19a/nTa2RdHQvcFOlxg&#10;JKS1vvBojPN00un4xU4J+pHC84U20QXC0Xg7XdzM0cPRdTNfzBFjlux62TofvgrQJIKSOtxKIoud&#10;tj70oWNIrGVg0yiVNqPMbwbMGS3ZtcOIQrfvSFOVdDZ2v4fqjEM56PftLd80WHrLfHhhDheM3aJo&#10;wzMeUkFbUhgQJTW4H3+zx3jkHb2UtCiYkhpUNCXqm8F9RG2NwI1gn8D0Ll/k6DdH/QAowym+CMsT&#10;RKsLaoTSgX5DOa9jIXQxw7FcSfcjfAi9cvE5cLFepyCUkWVha3aWx9SRrsjla/fGnB0ID7ipJxjV&#10;xIp3vPex8aa362NA9tNSIrU9kQPjKMG01uG5RI3/+p+iro969RMAAP//AwBQSwMEFAAGAAgAAAAh&#10;AJRwwZPaAAAABAEAAA8AAABkcnMvZG93bnJldi54bWxMj8FqwkAQhu8F32EZobe6MaZF0mxEhJ4s&#10;BbWX3tbdMUmbnQ3Zica379pLvQwM/8833xSr0bXijH1oPCmYzxIQSMbbhioFn4e3pyWIwJqsbj2h&#10;gisGWJWTh0Ln1l9oh+c9VyJCKORaQc3c5VIGU6PTYeY7pJidfO80x7WvpO31JcJdK9MkeZFONxQv&#10;1LrDTY3mZz84Bc87fh8+6LD4GtPr97bbmMVpa5R6nI7rVxCMI/+X4aYf1aGMTkc/kA2iVRAf4b95&#10;y9JlBuIYwVkGsizkvXz5CwAA//8DAFBLAQItABQABgAIAAAAIQC2gziS/gAAAOEBAAATAAAAAAAA&#10;AAAAAAAAAAAAAABbQ29udGVudF9UeXBlc10ueG1sUEsBAi0AFAAGAAgAAAAhADj9If/WAAAAlAEA&#10;AAsAAAAAAAAAAAAAAAAALwEAAF9yZWxzLy5yZWxzUEsBAi0AFAAGAAgAAAAhACR2XlkNAgAAHAQA&#10;AA4AAAAAAAAAAAAAAAAALgIAAGRycy9lMm9Eb2MueG1sUEsBAi0AFAAGAAgAAAAhAJRwwZPaAAAA&#10;BAEAAA8AAAAAAAAAAAAAAAAAZwQAAGRycy9kb3ducmV2LnhtbFBLBQYAAAAABAAEAPMAAABuBQAA&#10;AAA=&#10;" filled="f" stroked="f">
              <v:fill o:detectmouseclick="t"/>
              <v:textbox style="mso-fit-shape-to-text:t" inset="0,0,0,15pt">
                <w:txbxContent>
                  <w:p w14:paraId="1A1DFA52" w14:textId="0B18D710" w:rsidR="00450028" w:rsidRPr="00450028" w:rsidRDefault="00450028" w:rsidP="00450028">
                    <w:pPr>
                      <w:rPr>
                        <w:rFonts w:ascii="Calibri" w:eastAsia="Calibri" w:hAnsi="Calibri" w:cs="Calibri"/>
                        <w:noProof/>
                        <w:color w:val="000000"/>
                        <w:sz w:val="20"/>
                        <w:szCs w:val="20"/>
                      </w:rPr>
                    </w:pPr>
                    <w:r w:rsidRPr="00450028">
                      <w:rPr>
                        <w:rFonts w:ascii="Calibri" w:eastAsia="Calibri" w:hAnsi="Calibri" w:cs="Calibri"/>
                        <w:noProof/>
                        <w:color w:val="000000"/>
                        <w:sz w:val="20"/>
                        <w:szCs w:val="20"/>
                      </w:rPr>
                      <w:t>[UNCLASSIFIED]</w:t>
                    </w:r>
                  </w:p>
                </w:txbxContent>
              </v:textbox>
              <w10:wrap anchorx="page" anchory="page"/>
            </v:shape>
          </w:pict>
        </mc:Fallback>
      </mc:AlternateContent>
    </w:r>
    <w:r w:rsidR="00197C00" w:rsidRPr="006628D1">
      <w:rPr>
        <w:color w:val="808080"/>
        <w:sz w:val="18"/>
      </w:rPr>
      <w:t>This draft resource is copyright © Crown 2009</w:t>
    </w:r>
    <w:r w:rsidR="00197C00" w:rsidRPr="006628D1">
      <w:rPr>
        <w:color w:val="808080"/>
        <w:sz w:val="18"/>
      </w:rPr>
      <w:tab/>
    </w:r>
    <w:r w:rsidR="00197C00" w:rsidRPr="006628D1">
      <w:rPr>
        <w:color w:val="808080"/>
        <w:sz w:val="18"/>
        <w:lang w:bidi="en-US"/>
      </w:rPr>
      <w:t xml:space="preserve">Page </w:t>
    </w:r>
    <w:r w:rsidR="00197C00" w:rsidRPr="006628D1">
      <w:rPr>
        <w:color w:val="808080"/>
        <w:sz w:val="18"/>
        <w:lang w:bidi="en-US"/>
      </w:rPr>
      <w:fldChar w:fldCharType="begin"/>
    </w:r>
    <w:r w:rsidR="00197C00" w:rsidRPr="006628D1">
      <w:rPr>
        <w:color w:val="808080"/>
        <w:sz w:val="18"/>
        <w:lang w:bidi="en-US"/>
      </w:rPr>
      <w:instrText xml:space="preserve"> PAGE </w:instrText>
    </w:r>
    <w:r w:rsidR="00197C00" w:rsidRPr="006628D1">
      <w:rPr>
        <w:color w:val="808080"/>
        <w:sz w:val="18"/>
        <w:lang w:bidi="en-US"/>
      </w:rPr>
      <w:fldChar w:fldCharType="separate"/>
    </w:r>
    <w:r w:rsidR="00197C00" w:rsidRPr="006628D1">
      <w:rPr>
        <w:noProof/>
        <w:color w:val="808080"/>
        <w:sz w:val="18"/>
        <w:lang w:bidi="en-US"/>
      </w:rPr>
      <w:t>16</w:t>
    </w:r>
    <w:r w:rsidR="00197C00" w:rsidRPr="006628D1">
      <w:rPr>
        <w:color w:val="808080"/>
        <w:sz w:val="18"/>
        <w:lang w:bidi="en-US"/>
      </w:rPr>
      <w:fldChar w:fldCharType="end"/>
    </w:r>
    <w:r w:rsidR="00197C00" w:rsidRPr="006628D1">
      <w:rPr>
        <w:color w:val="808080"/>
        <w:sz w:val="18"/>
        <w:lang w:bidi="en-US"/>
      </w:rPr>
      <w:t xml:space="preserve"> of </w:t>
    </w:r>
    <w:r w:rsidR="00197C00" w:rsidRPr="006628D1">
      <w:rPr>
        <w:color w:val="808080"/>
        <w:sz w:val="18"/>
        <w:lang w:bidi="en-US"/>
      </w:rPr>
      <w:fldChar w:fldCharType="begin"/>
    </w:r>
    <w:r w:rsidR="00197C00" w:rsidRPr="006628D1">
      <w:rPr>
        <w:color w:val="808080"/>
        <w:sz w:val="18"/>
        <w:lang w:bidi="en-US"/>
      </w:rPr>
      <w:instrText xml:space="preserve"> NUMPAGES </w:instrText>
    </w:r>
    <w:r w:rsidR="00197C00" w:rsidRPr="006628D1">
      <w:rPr>
        <w:color w:val="808080"/>
        <w:sz w:val="18"/>
        <w:lang w:bidi="en-US"/>
      </w:rPr>
      <w:fldChar w:fldCharType="separate"/>
    </w:r>
    <w:r w:rsidR="00197C00">
      <w:rPr>
        <w:noProof/>
        <w:color w:val="808080"/>
        <w:sz w:val="18"/>
        <w:lang w:bidi="en-US"/>
      </w:rPr>
      <w:t>6</w:t>
    </w:r>
    <w:r w:rsidR="00197C00" w:rsidRPr="006628D1">
      <w:rPr>
        <w:color w:val="808080"/>
        <w:sz w:val="18"/>
        <w:lang w:bidi="en-US"/>
      </w:rPr>
      <w:fldChar w:fldCharType="end"/>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BC30E03" w14:textId="7829BEE5" w:rsidR="00246F3B" w:rsidRDefault="00450028">
    <w:pPr>
      <w:pStyle w:val="Footer"/>
    </w:pPr>
    <w:r>
      <w:rPr>
        <w:noProof/>
      </w:rPr>
      <mc:AlternateContent>
        <mc:Choice Requires="wps">
          <w:drawing>
            <wp:anchor distT="0" distB="0" distL="0" distR="0" simplePos="0" relativeHeight="251709467" behindDoc="0" locked="0" layoutInCell="1" allowOverlap="1" wp14:anchorId="748D43D6" wp14:editId="51341FA6">
              <wp:simplePos x="635" y="635"/>
              <wp:positionH relativeFrom="page">
                <wp:align>center</wp:align>
              </wp:positionH>
              <wp:positionV relativeFrom="page">
                <wp:align>bottom</wp:align>
              </wp:positionV>
              <wp:extent cx="815340" cy="345440"/>
              <wp:effectExtent l="0" t="0" r="3810" b="0"/>
              <wp:wrapNone/>
              <wp:docPr id="1563602339" name="Text Box 14" descr="[UNCLASSIFIED]">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815340" cy="345440"/>
                      </a:xfrm>
                      <a:prstGeom prst="rect">
                        <a:avLst/>
                      </a:prstGeom>
                      <a:noFill/>
                      <a:ln>
                        <a:noFill/>
                      </a:ln>
                    </wps:spPr>
                    <wps:txbx>
                      <w:txbxContent>
                        <w:p w14:paraId="71EA8686" w14:textId="4D37C74D" w:rsidR="00450028" w:rsidRPr="00450028" w:rsidRDefault="00450028" w:rsidP="00450028">
                          <w:pPr>
                            <w:rPr>
                              <w:rFonts w:ascii="Calibri" w:eastAsia="Calibri" w:hAnsi="Calibri" w:cs="Calibri"/>
                              <w:noProof/>
                              <w:color w:val="000000"/>
                              <w:sz w:val="20"/>
                              <w:szCs w:val="20"/>
                            </w:rPr>
                          </w:pPr>
                          <w:r w:rsidRPr="00450028">
                            <w:rPr>
                              <w:rFonts w:ascii="Calibri" w:eastAsia="Calibri" w:hAnsi="Calibri" w:cs="Calibri"/>
                              <w:noProof/>
                              <w:color w:val="000000"/>
                              <w:sz w:val="20"/>
                              <w:szCs w:val="20"/>
                            </w:rPr>
                            <w:t>[UNCLASSIFIED]</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748D43D6" id="_x0000_t202" coordsize="21600,21600" o:spt="202" path="m,l,21600r21600,l21600,xe">
              <v:stroke joinstyle="miter"/>
              <v:path gradientshapeok="t" o:connecttype="rect"/>
            </v:shapetype>
            <v:shape id="Text Box 14" o:spid="_x0000_s1035" type="#_x0000_t202" alt="[UNCLASSIFIED]" style="position:absolute;margin-left:0;margin-top:0;width:64.2pt;height:27.2pt;z-index:251709467;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6Sm0pDQIAABwEAAAOAAAAZHJzL2Uyb0RvYy54bWysU01v2zAMvQ/YfxB0X+y0ydAacYqsRYYB&#10;QVsgHXpWZCk2IIsCpcTOfv0oOW62bqdhF/mZpPjx+LS461vDjgp9A7bk00nOmbISqsbuS/79Zf3p&#10;hjMfhK2EAatKflKe3y0/flh0rlBXUIOpFDJKYn3RuZLXIbgiy7ysVSv8BJyy5NSArQj0i/usQtFR&#10;9tZkV3n+OesAK4cglfdkfRicfJnya61keNLaq8BMyam3kE5M5y6e2XIhij0KVzfy3Ib4hy5a0Vgq&#10;+pbqQQTBDtj8kaptJIIHHSYS2gy0bqRKM9A00/zdNNtaOJVmIXK8e6PJ/7+08vG4dc/IQv8Felpg&#10;JKRzvvBkjPP0Gtv4pU4Z+YnC0xttqg9MkvFmOr+ekUeS63o2nxGmLNnlskMfvipoWQQlR9pKIksc&#10;Nz4MoWNIrGVh3RiTNmPsbwbKGS3ZpcOIQr/rWVOV/HbsfgfViYZCGPbtnVw3VHojfHgWSAumbkm0&#10;4YkObaArOZwRZzXgj7/ZYzzxTl7OOhJMyS0pmjPzzdI+orZGgCPYJTC9zec5+e2hvQeS4ZRehJMJ&#10;khWDGaFGaF9JzqtYiFzCSipX8t0I78OgXHoOUq1WKYhk5ETY2K2TMXWkK3L50r8KdGfCA23qEUY1&#10;ieId70NsvOnd6hCI/bSUSO1A5JlxkmBa6/m5RI3/+p+iLo96+RMAAP//AwBQSwMEFAAGAAgAAAAh&#10;AJRwwZPaAAAABAEAAA8AAABkcnMvZG93bnJldi54bWxMj8FqwkAQhu8F32EZobe6MaZF0mxEhJ4s&#10;BbWX3tbdMUmbnQ3Zica379pLvQwM/8833xSr0bXijH1oPCmYzxIQSMbbhioFn4e3pyWIwJqsbj2h&#10;gisGWJWTh0Ln1l9oh+c9VyJCKORaQc3c5VIGU6PTYeY7pJidfO80x7WvpO31JcJdK9MkeZFONxQv&#10;1LrDTY3mZz84Bc87fh8+6LD4GtPr97bbmMVpa5R6nI7rVxCMI/+X4aYf1aGMTkc/kA2iVRAf4b95&#10;y9JlBuIYwVkGsizkvXz5CwAA//8DAFBLAQItABQABgAIAAAAIQC2gziS/gAAAOEBAAATAAAAAAAA&#10;AAAAAAAAAAAAAABbQ29udGVudF9UeXBlc10ueG1sUEsBAi0AFAAGAAgAAAAhADj9If/WAAAAlAEA&#10;AAsAAAAAAAAAAAAAAAAALwEAAF9yZWxzLy5yZWxzUEsBAi0AFAAGAAgAAAAhALpKbSkNAgAAHAQA&#10;AA4AAAAAAAAAAAAAAAAALgIAAGRycy9lMm9Eb2MueG1sUEsBAi0AFAAGAAgAAAAhAJRwwZPaAAAA&#10;BAEAAA8AAAAAAAAAAAAAAAAAZwQAAGRycy9kb3ducmV2LnhtbFBLBQYAAAAABAAEAPMAAABuBQAA&#10;AAA=&#10;" filled="f" stroked="f">
              <v:fill o:detectmouseclick="t"/>
              <v:textbox style="mso-fit-shape-to-text:t" inset="0,0,0,15pt">
                <w:txbxContent>
                  <w:p w14:paraId="71EA8686" w14:textId="4D37C74D" w:rsidR="00450028" w:rsidRPr="00450028" w:rsidRDefault="00450028" w:rsidP="00450028">
                    <w:pPr>
                      <w:rPr>
                        <w:rFonts w:ascii="Calibri" w:eastAsia="Calibri" w:hAnsi="Calibri" w:cs="Calibri"/>
                        <w:noProof/>
                        <w:color w:val="000000"/>
                        <w:sz w:val="20"/>
                        <w:szCs w:val="20"/>
                      </w:rPr>
                    </w:pPr>
                    <w:r w:rsidRPr="00450028">
                      <w:rPr>
                        <w:rFonts w:ascii="Calibri" w:eastAsia="Calibri" w:hAnsi="Calibri" w:cs="Calibri"/>
                        <w:noProof/>
                        <w:color w:val="000000"/>
                        <w:sz w:val="20"/>
                        <w:szCs w:val="20"/>
                      </w:rPr>
                      <w:t>[UNCLASSIFIED]</w:t>
                    </w:r>
                  </w:p>
                </w:txbxContent>
              </v:textbox>
              <w10:wrap anchorx="page" anchory="page"/>
            </v:shape>
          </w:pict>
        </mc:Fallback>
      </mc:AlternateConten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DEADB25" w14:textId="1E33B9BD" w:rsidR="00197C00" w:rsidRPr="006628D1" w:rsidRDefault="00450028" w:rsidP="00561F0E">
    <w:pPr>
      <w:pStyle w:val="Footer"/>
      <w:tabs>
        <w:tab w:val="clear" w:pos="4153"/>
        <w:tab w:val="clear" w:pos="8306"/>
        <w:tab w:val="right" w:pos="8520"/>
      </w:tabs>
      <w:rPr>
        <w:sz w:val="18"/>
      </w:rPr>
    </w:pPr>
    <w:r>
      <w:rPr>
        <w:noProof/>
        <w:color w:val="808080"/>
        <w:sz w:val="18"/>
      </w:rPr>
      <mc:AlternateContent>
        <mc:Choice Requires="wps">
          <w:drawing>
            <wp:anchor distT="0" distB="0" distL="0" distR="0" simplePos="0" relativeHeight="251708443" behindDoc="0" locked="0" layoutInCell="1" allowOverlap="1" wp14:anchorId="4169404E" wp14:editId="69C599E0">
              <wp:simplePos x="635" y="635"/>
              <wp:positionH relativeFrom="page">
                <wp:align>center</wp:align>
              </wp:positionH>
              <wp:positionV relativeFrom="page">
                <wp:align>bottom</wp:align>
              </wp:positionV>
              <wp:extent cx="815340" cy="345440"/>
              <wp:effectExtent l="0" t="0" r="3810" b="0"/>
              <wp:wrapNone/>
              <wp:docPr id="910001977" name="Text Box 13" descr="[UNCLASSIFIED]">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815340" cy="345440"/>
                      </a:xfrm>
                      <a:prstGeom prst="rect">
                        <a:avLst/>
                      </a:prstGeom>
                      <a:noFill/>
                      <a:ln>
                        <a:noFill/>
                      </a:ln>
                    </wps:spPr>
                    <wps:txbx>
                      <w:txbxContent>
                        <w:p w14:paraId="69345CCF" w14:textId="18D9596D" w:rsidR="00450028" w:rsidRPr="00450028" w:rsidRDefault="00450028" w:rsidP="00450028">
                          <w:pPr>
                            <w:rPr>
                              <w:rFonts w:ascii="Calibri" w:eastAsia="Calibri" w:hAnsi="Calibri" w:cs="Calibri"/>
                              <w:noProof/>
                              <w:color w:val="000000"/>
                              <w:sz w:val="20"/>
                              <w:szCs w:val="20"/>
                            </w:rPr>
                          </w:pPr>
                          <w:r w:rsidRPr="00450028">
                            <w:rPr>
                              <w:rFonts w:ascii="Calibri" w:eastAsia="Calibri" w:hAnsi="Calibri" w:cs="Calibri"/>
                              <w:noProof/>
                              <w:color w:val="000000"/>
                              <w:sz w:val="20"/>
                              <w:szCs w:val="20"/>
                            </w:rPr>
                            <w:t>[UNCLASSIFIED]</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4169404E" id="_x0000_t202" coordsize="21600,21600" o:spt="202" path="m,l,21600r21600,l21600,xe">
              <v:stroke joinstyle="miter"/>
              <v:path gradientshapeok="t" o:connecttype="rect"/>
            </v:shapetype>
            <v:shape id="Text Box 13" o:spid="_x0000_s1037" type="#_x0000_t202" alt="[UNCLASSIFIED]" style="position:absolute;margin-left:0;margin-top:0;width:64.2pt;height:27.2pt;z-index:251708443;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9d8UDQIAABwEAAAOAAAAZHJzL2Uyb0RvYy54bWysU8tu2zAQvBfoPxC815ITu0gEy4GbwEUB&#10;IwngFDnTFGUJkLgESVtyv75DyorbtKeiF2q0u9zH7HBx17cNOyrratI5n05SzpSWVNR6n/PvL+tP&#10;N5w5L3QhGtIq5yfl+N3y44dFZzJ1RRU1hbIMSbTLOpPzynuTJYmTlWqFm5BRGs6SbCs8fu0+Kazo&#10;kL1tkqs0/Zx0ZAtjSSrnYH0YnHwZ85elkv6pLJ3yrMk5evPxtPHchTNZLkS2t8JUtTy3If6hi1bU&#10;GkXfUj0IL9jB1n+kamtpyVHpJ5LahMqylirOgGmm6btptpUwKs4Ccpx5o8n9v7Ty8bg1z5b5/gv1&#10;WGAgpDMuczCGefrStuGLThn8oPD0RpvqPZMw3kzn1zN4JFzXs/kMGFmSy2Vjnf+qqGUB5NxiK5Es&#10;cdw4P4SOIaGWpnXdNHEzjf7NgJzBklw6DMj3u57VBRoZu99RccJQloZ9OyPXNUpvhPPPwmLB6Bai&#10;9U84yoa6nNMZcVaR/fE3e4gH7/By1kEwOddQNGfNN419BG2NwI5gF8H0Np2n8OtDe0+Q4RQvwsgI&#10;YbW+GWFpqX2FnFehEFxCS5TL+W6E935QLp6DVKtVDIKMjPAbvTUypA50BS5f+ldhzZlwj0090qgm&#10;kb3jfYgNN51ZHTzYj0sJ1A5EnhmHBONaz88laPzX/xh1edTLnwAAAP//AwBQSwMEFAAGAAgAAAAh&#10;AJRwwZPaAAAABAEAAA8AAABkcnMvZG93bnJldi54bWxMj8FqwkAQhu8F32EZobe6MaZF0mxEhJ4s&#10;BbWX3tbdMUmbnQ3Zica379pLvQwM/8833xSr0bXijH1oPCmYzxIQSMbbhioFn4e3pyWIwJqsbj2h&#10;gisGWJWTh0Ln1l9oh+c9VyJCKORaQc3c5VIGU6PTYeY7pJidfO80x7WvpO31JcJdK9MkeZFONxQv&#10;1LrDTY3mZz84Bc87fh8+6LD4GtPr97bbmMVpa5R6nI7rVxCMI/+X4aYf1aGMTkc/kA2iVRAf4b95&#10;y9JlBuIYwVkGsizkvXz5CwAA//8DAFBLAQItABQABgAIAAAAIQC2gziS/gAAAOEBAAATAAAAAAAA&#10;AAAAAAAAAAAAAABbQ29udGVudF9UeXBlc10ueG1sUEsBAi0AFAAGAAgAAAAhADj9If/WAAAAlAEA&#10;AAsAAAAAAAAAAAAAAAAALwEAAF9yZWxzLy5yZWxzUEsBAi0AFAAGAAgAAAAhANf13xQNAgAAHAQA&#10;AA4AAAAAAAAAAAAAAAAALgIAAGRycy9lMm9Eb2MueG1sUEsBAi0AFAAGAAgAAAAhAJRwwZPaAAAA&#10;BAEAAA8AAAAAAAAAAAAAAAAAZwQAAGRycy9kb3ducmV2LnhtbFBLBQYAAAAABAAEAPMAAABuBQAA&#10;AAA=&#10;" filled="f" stroked="f">
              <v:fill o:detectmouseclick="t"/>
              <v:textbox style="mso-fit-shape-to-text:t" inset="0,0,0,15pt">
                <w:txbxContent>
                  <w:p w14:paraId="69345CCF" w14:textId="18D9596D" w:rsidR="00450028" w:rsidRPr="00450028" w:rsidRDefault="00450028" w:rsidP="00450028">
                    <w:pPr>
                      <w:rPr>
                        <w:rFonts w:ascii="Calibri" w:eastAsia="Calibri" w:hAnsi="Calibri" w:cs="Calibri"/>
                        <w:noProof/>
                        <w:color w:val="000000"/>
                        <w:sz w:val="20"/>
                        <w:szCs w:val="20"/>
                      </w:rPr>
                    </w:pPr>
                    <w:r w:rsidRPr="00450028">
                      <w:rPr>
                        <w:rFonts w:ascii="Calibri" w:eastAsia="Calibri" w:hAnsi="Calibri" w:cs="Calibri"/>
                        <w:noProof/>
                        <w:color w:val="000000"/>
                        <w:sz w:val="20"/>
                        <w:szCs w:val="20"/>
                      </w:rPr>
                      <w:t>[UNCLASSIFIED]</w:t>
                    </w:r>
                  </w:p>
                </w:txbxContent>
              </v:textbox>
              <w10:wrap anchorx="page" anchory="page"/>
            </v:shape>
          </w:pict>
        </mc:Fallback>
      </mc:AlternateContent>
    </w:r>
    <w:r w:rsidR="00197C00" w:rsidRPr="006628D1">
      <w:rPr>
        <w:color w:val="808080"/>
        <w:sz w:val="18"/>
      </w:rPr>
      <w:t>This draft resource is copyright © Crown 2009</w:t>
    </w:r>
    <w:r w:rsidR="00197C00" w:rsidRPr="006628D1">
      <w:rPr>
        <w:color w:val="808080"/>
        <w:sz w:val="18"/>
      </w:rPr>
      <w:tab/>
    </w:r>
    <w:r w:rsidR="00197C00" w:rsidRPr="006628D1">
      <w:rPr>
        <w:color w:val="808080"/>
        <w:sz w:val="18"/>
        <w:lang w:bidi="en-US"/>
      </w:rPr>
      <w:t xml:space="preserve">Page </w:t>
    </w:r>
    <w:r w:rsidR="00197C00" w:rsidRPr="006628D1">
      <w:rPr>
        <w:color w:val="808080"/>
        <w:sz w:val="18"/>
        <w:lang w:bidi="en-US"/>
      </w:rPr>
      <w:fldChar w:fldCharType="begin"/>
    </w:r>
    <w:r w:rsidR="00197C00" w:rsidRPr="006628D1">
      <w:rPr>
        <w:color w:val="808080"/>
        <w:sz w:val="18"/>
        <w:lang w:bidi="en-US"/>
      </w:rPr>
      <w:instrText xml:space="preserve"> PAGE </w:instrText>
    </w:r>
    <w:r w:rsidR="00197C00" w:rsidRPr="006628D1">
      <w:rPr>
        <w:color w:val="808080"/>
        <w:sz w:val="18"/>
        <w:lang w:bidi="en-US"/>
      </w:rPr>
      <w:fldChar w:fldCharType="separate"/>
    </w:r>
    <w:r w:rsidR="00197C00" w:rsidRPr="006628D1">
      <w:rPr>
        <w:noProof/>
        <w:color w:val="808080"/>
        <w:sz w:val="18"/>
        <w:lang w:bidi="en-US"/>
      </w:rPr>
      <w:t>16</w:t>
    </w:r>
    <w:r w:rsidR="00197C00" w:rsidRPr="006628D1">
      <w:rPr>
        <w:color w:val="808080"/>
        <w:sz w:val="18"/>
        <w:lang w:bidi="en-US"/>
      </w:rPr>
      <w:fldChar w:fldCharType="end"/>
    </w:r>
    <w:r w:rsidR="00197C00" w:rsidRPr="006628D1">
      <w:rPr>
        <w:color w:val="808080"/>
        <w:sz w:val="18"/>
        <w:lang w:bidi="en-US"/>
      </w:rPr>
      <w:t xml:space="preserve"> of </w:t>
    </w:r>
    <w:r w:rsidR="00197C00" w:rsidRPr="006628D1">
      <w:rPr>
        <w:color w:val="808080"/>
        <w:sz w:val="18"/>
        <w:lang w:bidi="en-US"/>
      </w:rPr>
      <w:fldChar w:fldCharType="begin"/>
    </w:r>
    <w:r w:rsidR="00197C00" w:rsidRPr="006628D1">
      <w:rPr>
        <w:color w:val="808080"/>
        <w:sz w:val="18"/>
        <w:lang w:bidi="en-US"/>
      </w:rPr>
      <w:instrText xml:space="preserve"> NUMPAGES </w:instrText>
    </w:r>
    <w:r w:rsidR="00197C00" w:rsidRPr="006628D1">
      <w:rPr>
        <w:color w:val="808080"/>
        <w:sz w:val="18"/>
        <w:lang w:bidi="en-US"/>
      </w:rPr>
      <w:fldChar w:fldCharType="separate"/>
    </w:r>
    <w:r w:rsidR="00197C00">
      <w:rPr>
        <w:noProof/>
        <w:color w:val="808080"/>
        <w:sz w:val="18"/>
        <w:lang w:bidi="en-US"/>
      </w:rPr>
      <w:t>6</w:t>
    </w:r>
    <w:r w:rsidR="00197C00" w:rsidRPr="006628D1">
      <w:rPr>
        <w:color w:val="808080"/>
        <w:sz w:val="18"/>
        <w:lang w:bidi="en-US"/>
      </w:rPr>
      <w:fldChar w:fldCharType="end"/>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30CA869" w14:textId="26171228" w:rsidR="00197C00" w:rsidRDefault="00450028">
    <w:pPr>
      <w:pStyle w:val="Footer"/>
      <w:framePr w:wrap="around" w:vAnchor="text" w:hAnchor="margin" w:xAlign="right" w:y="1"/>
      <w:rPr>
        <w:rStyle w:val="PageNumber"/>
      </w:rPr>
    </w:pPr>
    <w:r>
      <w:rPr>
        <w:noProof/>
      </w:rPr>
      <mc:AlternateContent>
        <mc:Choice Requires="wps">
          <w:drawing>
            <wp:anchor distT="0" distB="0" distL="0" distR="0" simplePos="0" relativeHeight="251712539" behindDoc="0" locked="0" layoutInCell="1" allowOverlap="1" wp14:anchorId="5E2051E2" wp14:editId="35C80C8C">
              <wp:simplePos x="635" y="635"/>
              <wp:positionH relativeFrom="page">
                <wp:align>center</wp:align>
              </wp:positionH>
              <wp:positionV relativeFrom="page">
                <wp:align>bottom</wp:align>
              </wp:positionV>
              <wp:extent cx="815340" cy="345440"/>
              <wp:effectExtent l="0" t="0" r="3810" b="0"/>
              <wp:wrapNone/>
              <wp:docPr id="1752444459" name="Text Box 17" descr="[UNCLASSIFIED]">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815340" cy="345440"/>
                      </a:xfrm>
                      <a:prstGeom prst="rect">
                        <a:avLst/>
                      </a:prstGeom>
                      <a:noFill/>
                      <a:ln>
                        <a:noFill/>
                      </a:ln>
                    </wps:spPr>
                    <wps:txbx>
                      <w:txbxContent>
                        <w:p w14:paraId="213FEC85" w14:textId="2C6172D9" w:rsidR="00450028" w:rsidRPr="00450028" w:rsidRDefault="00450028" w:rsidP="00450028">
                          <w:pPr>
                            <w:rPr>
                              <w:rFonts w:ascii="Calibri" w:eastAsia="Calibri" w:hAnsi="Calibri" w:cs="Calibri"/>
                              <w:noProof/>
                              <w:color w:val="000000"/>
                              <w:sz w:val="20"/>
                              <w:szCs w:val="20"/>
                            </w:rPr>
                          </w:pPr>
                          <w:r w:rsidRPr="00450028">
                            <w:rPr>
                              <w:rFonts w:ascii="Calibri" w:eastAsia="Calibri" w:hAnsi="Calibri" w:cs="Calibri"/>
                              <w:noProof/>
                              <w:color w:val="000000"/>
                              <w:sz w:val="20"/>
                              <w:szCs w:val="20"/>
                            </w:rPr>
                            <w:t>[UNCLASSIFIED]</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5E2051E2" id="_x0000_t202" coordsize="21600,21600" o:spt="202" path="m,l,21600r21600,l21600,xe">
              <v:stroke joinstyle="miter"/>
              <v:path gradientshapeok="t" o:connecttype="rect"/>
            </v:shapetype>
            <v:shape id="Text Box 17" o:spid="_x0000_s1040" type="#_x0000_t202" alt="[UNCLASSIFIED]" style="position:absolute;margin-left:0;margin-top:0;width:64.2pt;height:27.2pt;z-index:251712539;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bfE9DgIAAB0EAAAOAAAAZHJzL2Uyb0RvYy54bWysU8tu2zAQvBfoPxC815ITu0gEy4GbwEUB&#10;IwngFDnTFGUJkLgESVtyv75DyorbtKeiF2q0u9zH7HBx17cNOyrratI5n05SzpSWVNR6n/PvL+tP&#10;N5w5L3QhGtIq5yfl+N3y44dFZzJ1RRU1hbIMSbTLOpPzynuTJYmTlWqFm5BRGs6SbCs8fu0+Kazo&#10;kL1tkqs0/Zx0ZAtjSSrnYH0YnHwZ85elkv6pLJ3yrMk5evPxtPHchTNZLkS2t8JUtTy3If6hi1bU&#10;GkXfUj0IL9jB1n+kamtpyVHpJ5LahMqylirOgGmm6btptpUwKs4Ccpx5o8n9v7Ty8bg1z5b5/gv1&#10;WGAgpDMuczCGefrStuGLThn8oPD0RpvqPZMw3kzn1zN4JFzXs/kMGFmSy2Vjnf+qqGUB5NxiK5Es&#10;cdw4P4SOIaGWpnXdNHEzjf7NgJzBklw6DMj3u57VBbqfj+3vqDhhKkvDwp2R6xq1N8L5Z2GxYbQL&#10;1fonHGVDXc7pjDiryP74mz3Eg3h4OeugmJxrSJqz5pvGQoK4RmBHsItgepvOU/j1ob0n6HCKJ2Fk&#10;hLBa34ywtNS+Qs+rUAguoSXK5Xw3wns/SBfvQarVKgZBR0b4jd4aGVIHvgKZL/2rsObMuMeqHmmU&#10;k8jeET/EhpvOrA4e9MetBG4HIs+UQ4Nxr+f3EkT+63+Murzq5U8AAAD//wMAUEsDBBQABgAIAAAA&#10;IQCUcMGT2gAAAAQBAAAPAAAAZHJzL2Rvd25yZXYueG1sTI/BasJAEIbvBd9hGaG3ujGmRdJsRISe&#10;LAW1l97W3TFJm50N2YnGt+/aS70MDP/PN98Uq9G14ox9aDwpmM8SEEjG24YqBZ+Ht6cliMCarG49&#10;oYIrBliVk4dC59ZfaIfnPVciQijkWkHN3OVSBlOj02HmO6SYnXzvNMe1r6Tt9SXCXSvTJHmRTjcU&#10;L9S6w02N5mc/OAXPO34fPuiw+BrT6/e225jFaWuUepyO61cQjCP/l+GmH9WhjE5HP5ANolUQH+G/&#10;ecvSZQbiGMFZBrIs5L18+QsAAP//AwBQSwECLQAUAAYACAAAACEAtoM4kv4AAADhAQAAEwAAAAAA&#10;AAAAAAAAAAAAAAAAW0NvbnRlbnRfVHlwZXNdLnhtbFBLAQItABQABgAIAAAAIQA4/SH/1gAAAJQB&#10;AAALAAAAAAAAAAAAAAAAAC8BAABfcmVscy8ucmVsc1BLAQItABQABgAIAAAAIQCjbfE9DgIAAB0E&#10;AAAOAAAAAAAAAAAAAAAAAC4CAABkcnMvZTJvRG9jLnhtbFBLAQItABQABgAIAAAAIQCUcMGT2gAA&#10;AAQBAAAPAAAAAAAAAAAAAAAAAGgEAABkcnMvZG93bnJldi54bWxQSwUGAAAAAAQABADzAAAAbwUA&#10;AAAA&#10;" filled="f" stroked="f">
              <v:fill o:detectmouseclick="t"/>
              <v:textbox style="mso-fit-shape-to-text:t" inset="0,0,0,15pt">
                <w:txbxContent>
                  <w:p w14:paraId="213FEC85" w14:textId="2C6172D9" w:rsidR="00450028" w:rsidRPr="00450028" w:rsidRDefault="00450028" w:rsidP="00450028">
                    <w:pPr>
                      <w:rPr>
                        <w:rFonts w:ascii="Calibri" w:eastAsia="Calibri" w:hAnsi="Calibri" w:cs="Calibri"/>
                        <w:noProof/>
                        <w:color w:val="000000"/>
                        <w:sz w:val="20"/>
                        <w:szCs w:val="20"/>
                      </w:rPr>
                    </w:pPr>
                    <w:r w:rsidRPr="00450028">
                      <w:rPr>
                        <w:rFonts w:ascii="Calibri" w:eastAsia="Calibri" w:hAnsi="Calibri" w:cs="Calibri"/>
                        <w:noProof/>
                        <w:color w:val="000000"/>
                        <w:sz w:val="20"/>
                        <w:szCs w:val="20"/>
                      </w:rPr>
                      <w:t>[UNCLASSIFIED]</w:t>
                    </w:r>
                  </w:p>
                </w:txbxContent>
              </v:textbox>
              <w10:wrap anchorx="page" anchory="page"/>
            </v:shape>
          </w:pict>
        </mc:Fallback>
      </mc:AlternateContent>
    </w:r>
    <w:r w:rsidR="00197C00">
      <w:rPr>
        <w:rStyle w:val="PageNumber"/>
      </w:rPr>
      <w:fldChar w:fldCharType="begin"/>
    </w:r>
    <w:r w:rsidR="00197C00">
      <w:rPr>
        <w:rStyle w:val="PageNumber"/>
      </w:rPr>
      <w:instrText xml:space="preserve">PAGE  </w:instrText>
    </w:r>
    <w:r w:rsidR="00197C00">
      <w:rPr>
        <w:rStyle w:val="PageNumber"/>
      </w:rPr>
      <w:fldChar w:fldCharType="separate"/>
    </w:r>
    <w:r w:rsidR="00197C00">
      <w:rPr>
        <w:rStyle w:val="PageNumber"/>
        <w:noProof/>
      </w:rPr>
      <w:t>16</w:t>
    </w:r>
    <w:r w:rsidR="00197C00">
      <w:rPr>
        <w:rStyle w:val="PageNumber"/>
      </w:rPr>
      <w:fldChar w:fldCharType="end"/>
    </w:r>
  </w:p>
  <w:p w14:paraId="47A5A8C6" w14:textId="77777777" w:rsidR="00197C00" w:rsidRDefault="00197C00">
    <w:pPr>
      <w:pStyle w:val="Footer"/>
      <w:ind w:right="360"/>
    </w:pPr>
  </w:p>
  <w:p w14:paraId="39488BAC" w14:textId="77777777" w:rsidR="00197C00" w:rsidRDefault="00197C00"/>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FBDB89C" w14:textId="5B3BB02C" w:rsidR="00197C00" w:rsidRPr="008675AD" w:rsidRDefault="00450028" w:rsidP="003146BA">
    <w:pPr>
      <w:pStyle w:val="NCEAHeaderFooter"/>
      <w:tabs>
        <w:tab w:val="clear" w:pos="8306"/>
        <w:tab w:val="right" w:pos="13892"/>
      </w:tabs>
      <w:jc w:val="right"/>
      <w:rPr>
        <w:color w:val="A6A6A6"/>
      </w:rPr>
    </w:pPr>
    <w:r>
      <w:rPr>
        <w:noProof/>
        <w:color w:val="A6A6A6"/>
      </w:rPr>
      <mc:AlternateContent>
        <mc:Choice Requires="wps">
          <w:drawing>
            <wp:anchor distT="0" distB="0" distL="0" distR="0" simplePos="0" relativeHeight="251713563" behindDoc="0" locked="0" layoutInCell="1" allowOverlap="1" wp14:anchorId="1BE26A98" wp14:editId="29CF2488">
              <wp:simplePos x="635" y="635"/>
              <wp:positionH relativeFrom="page">
                <wp:align>center</wp:align>
              </wp:positionH>
              <wp:positionV relativeFrom="page">
                <wp:align>bottom</wp:align>
              </wp:positionV>
              <wp:extent cx="815340" cy="345440"/>
              <wp:effectExtent l="0" t="0" r="3810" b="0"/>
              <wp:wrapNone/>
              <wp:docPr id="1351809302" name="Text Box 18" descr="[UNCLASSIFIED]">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815340" cy="345440"/>
                      </a:xfrm>
                      <a:prstGeom prst="rect">
                        <a:avLst/>
                      </a:prstGeom>
                      <a:noFill/>
                      <a:ln>
                        <a:noFill/>
                      </a:ln>
                    </wps:spPr>
                    <wps:txbx>
                      <w:txbxContent>
                        <w:p w14:paraId="5E6787BF" w14:textId="44CFA472" w:rsidR="00450028" w:rsidRPr="00450028" w:rsidRDefault="00450028" w:rsidP="00450028">
                          <w:pPr>
                            <w:rPr>
                              <w:rFonts w:ascii="Calibri" w:eastAsia="Calibri" w:hAnsi="Calibri" w:cs="Calibri"/>
                              <w:noProof/>
                              <w:color w:val="000000"/>
                              <w:sz w:val="20"/>
                              <w:szCs w:val="20"/>
                            </w:rPr>
                          </w:pPr>
                          <w:r w:rsidRPr="00450028">
                            <w:rPr>
                              <w:rFonts w:ascii="Calibri" w:eastAsia="Calibri" w:hAnsi="Calibri" w:cs="Calibri"/>
                              <w:noProof/>
                              <w:color w:val="000000"/>
                              <w:sz w:val="20"/>
                              <w:szCs w:val="20"/>
                            </w:rPr>
                            <w:t>[UNCLASSIFIED]</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1BE26A98" id="_x0000_t202" coordsize="21600,21600" o:spt="202" path="m,l,21600r21600,l21600,xe">
              <v:stroke joinstyle="miter"/>
              <v:path gradientshapeok="t" o:connecttype="rect"/>
            </v:shapetype>
            <v:shape id="Text Box 18" o:spid="_x0000_s1041" type="#_x0000_t202" alt="[UNCLASSIFIED]" style="position:absolute;left:0;text-align:left;margin-left:0;margin-top:0;width:64.2pt;height:27.2pt;z-index:251713563;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5E5RGDgIAAB0EAAAOAAAAZHJzL2Uyb0RvYy54bWysU8tu2zAQvBfoPxC815ITu00Fy4GbwEWB&#10;IAngFDnTFGUJkLgESVtyv75DyrLbtKeiF2q0u9zH7HBx27cNOyjratI5n05SzpSWVNR6l/PvL+sP&#10;N5w5L3QhGtIq50fl+O3y/btFZzJ1RRU1hbIMSbTLOpPzynuTJYmTlWqFm5BRGs6SbCs8fu0uKazo&#10;kL1tkqs0/Zh0ZAtjSSrnYL0fnHwZ85elkv6pLJ3yrMk5evPxtPHchjNZLkS2s8JUtTy1If6hi1bU&#10;GkXPqe6FF2xv6z9StbW05Kj0E0ltQmVZSxVnwDTT9M00m0oYFWcBOc6caXL/L618PGzMs2W+/0I9&#10;FhgI6YzLHIxhnr60bfiiUwY/KDyeaVO9ZxLGm+n8egaPhOt6Np8BI0tyuWys818VtSyAnFtsJZIl&#10;Dg/OD6FjSKilaV03TdxMo38zIGewJJcOA/L9tmd1ge4/je1vqThiKkvDwp2R6xq1H4Tzz8Jiw2gX&#10;qvVPOMqGupzTCXFWkf3xN3uIB/HwctZBMTnXkDRnzTeNhQRxjcCOYBvB9HM6T+HX+/aOoMMpnoSR&#10;EcJqfTPC0lL7Cj2vQiG4hJYol/PtCO/8IF28B6lWqxgEHRnhH/TGyJA68BXIfOlfhTUnxj1W9Uij&#10;nET2hvghNtx0ZrX3oD9uJXA7EHmiHBqMez29lyDyX/9j1OVVL38CAAD//wMAUEsDBBQABgAIAAAA&#10;IQCUcMGT2gAAAAQBAAAPAAAAZHJzL2Rvd25yZXYueG1sTI/BasJAEIbvBd9hGaG3ujGmRdJsRISe&#10;LAW1l97W3TFJm50N2YnGt+/aS70MDP/PN98Uq9G14ox9aDwpmM8SEEjG24YqBZ+Ht6cliMCarG49&#10;oYIrBliVk4dC59ZfaIfnPVciQijkWkHN3OVSBlOj02HmO6SYnXzvNMe1r6Tt9SXCXSvTJHmRTjcU&#10;L9S6w02N5mc/OAXPO34fPuiw+BrT6/e225jFaWuUepyO61cQjCP/l+GmH9WhjE5HP5ANolUQH+G/&#10;ecvSZQbiGMFZBrIs5L18+QsAAP//AwBQSwECLQAUAAYACAAAACEAtoM4kv4AAADhAQAAEwAAAAAA&#10;AAAAAAAAAAAAAAAAW0NvbnRlbnRfVHlwZXNdLnhtbFBLAQItABQABgAIAAAAIQA4/SH/1gAAAJQB&#10;AAALAAAAAAAAAAAAAAAAAC8BAABfcmVscy8ucmVsc1BLAQItABQABgAIAAAAIQB5E5RGDgIAAB0E&#10;AAAOAAAAAAAAAAAAAAAAAC4CAABkcnMvZTJvRG9jLnhtbFBLAQItABQABgAIAAAAIQCUcMGT2gAA&#10;AAQBAAAPAAAAAAAAAAAAAAAAAGgEAABkcnMvZG93bnJldi54bWxQSwUGAAAAAAQABADzAAAAbwUA&#10;AAAA&#10;" filled="f" stroked="f">
              <v:fill o:detectmouseclick="t"/>
              <v:textbox style="mso-fit-shape-to-text:t" inset="0,0,0,15pt">
                <w:txbxContent>
                  <w:p w14:paraId="5E6787BF" w14:textId="44CFA472" w:rsidR="00450028" w:rsidRPr="00450028" w:rsidRDefault="00450028" w:rsidP="00450028">
                    <w:pPr>
                      <w:rPr>
                        <w:rFonts w:ascii="Calibri" w:eastAsia="Calibri" w:hAnsi="Calibri" w:cs="Calibri"/>
                        <w:noProof/>
                        <w:color w:val="000000"/>
                        <w:sz w:val="20"/>
                        <w:szCs w:val="20"/>
                      </w:rPr>
                    </w:pPr>
                    <w:r w:rsidRPr="00450028">
                      <w:rPr>
                        <w:rFonts w:ascii="Calibri" w:eastAsia="Calibri" w:hAnsi="Calibri" w:cs="Calibri"/>
                        <w:noProof/>
                        <w:color w:val="000000"/>
                        <w:sz w:val="20"/>
                        <w:szCs w:val="20"/>
                      </w:rPr>
                      <w:t>[UNCLASSIFIED]</w:t>
                    </w:r>
                  </w:p>
                </w:txbxContent>
              </v:textbox>
              <w10:wrap anchorx="page" anchory="page"/>
            </v:shape>
          </w:pict>
        </mc:Fallback>
      </mc:AlternateContent>
    </w:r>
    <w:r w:rsidR="00197C00" w:rsidRPr="008675AD">
      <w:rPr>
        <w:color w:val="A6A6A6"/>
      </w:rPr>
      <w:tab/>
    </w:r>
    <w:r w:rsidR="00197C00" w:rsidRPr="008675AD">
      <w:rPr>
        <w:rStyle w:val="PageNumber"/>
        <w:color w:val="A6A6A6"/>
        <w:lang w:bidi="en-US"/>
      </w:rPr>
      <w:t xml:space="preserve">Page </w:t>
    </w:r>
    <w:r w:rsidR="00197C00" w:rsidRPr="008675AD">
      <w:rPr>
        <w:rStyle w:val="PageNumber"/>
        <w:color w:val="A6A6A6"/>
        <w:lang w:bidi="en-US"/>
      </w:rPr>
      <w:fldChar w:fldCharType="begin"/>
    </w:r>
    <w:r w:rsidR="00197C00" w:rsidRPr="008675AD">
      <w:rPr>
        <w:rStyle w:val="PageNumber"/>
        <w:color w:val="A6A6A6"/>
        <w:lang w:bidi="en-US"/>
      </w:rPr>
      <w:instrText xml:space="preserve"> PAGE </w:instrText>
    </w:r>
    <w:r w:rsidR="00197C00" w:rsidRPr="008675AD">
      <w:rPr>
        <w:rStyle w:val="PageNumber"/>
        <w:color w:val="A6A6A6"/>
        <w:lang w:bidi="en-US"/>
      </w:rPr>
      <w:fldChar w:fldCharType="separate"/>
    </w:r>
    <w:r w:rsidR="0043128F">
      <w:rPr>
        <w:rStyle w:val="PageNumber"/>
        <w:noProof/>
        <w:color w:val="A6A6A6"/>
        <w:lang w:bidi="en-US"/>
      </w:rPr>
      <w:t>7</w:t>
    </w:r>
    <w:r w:rsidR="00197C00" w:rsidRPr="008675AD">
      <w:rPr>
        <w:rStyle w:val="PageNumber"/>
        <w:color w:val="A6A6A6"/>
        <w:lang w:bidi="en-US"/>
      </w:rPr>
      <w:fldChar w:fldCharType="end"/>
    </w:r>
    <w:r w:rsidR="00197C00" w:rsidRPr="008675AD">
      <w:rPr>
        <w:rStyle w:val="PageNumber"/>
        <w:color w:val="A6A6A6"/>
        <w:lang w:bidi="en-US"/>
      </w:rPr>
      <w:t xml:space="preserve"> of </w:t>
    </w:r>
    <w:r w:rsidR="00197C00" w:rsidRPr="008675AD">
      <w:rPr>
        <w:rStyle w:val="PageNumber"/>
        <w:color w:val="A6A6A6"/>
        <w:lang w:bidi="en-US"/>
      </w:rPr>
      <w:fldChar w:fldCharType="begin"/>
    </w:r>
    <w:r w:rsidR="00197C00" w:rsidRPr="008675AD">
      <w:rPr>
        <w:rStyle w:val="PageNumber"/>
        <w:color w:val="A6A6A6"/>
        <w:lang w:bidi="en-US"/>
      </w:rPr>
      <w:instrText xml:space="preserve"> NUMPAGES </w:instrText>
    </w:r>
    <w:r w:rsidR="00197C00" w:rsidRPr="008675AD">
      <w:rPr>
        <w:rStyle w:val="PageNumber"/>
        <w:color w:val="A6A6A6"/>
        <w:lang w:bidi="en-US"/>
      </w:rPr>
      <w:fldChar w:fldCharType="separate"/>
    </w:r>
    <w:r w:rsidR="0043128F">
      <w:rPr>
        <w:rStyle w:val="PageNumber"/>
        <w:noProof/>
        <w:color w:val="A6A6A6"/>
        <w:lang w:bidi="en-US"/>
      </w:rPr>
      <w:t>7</w:t>
    </w:r>
    <w:r w:rsidR="00197C00" w:rsidRPr="008675AD">
      <w:rPr>
        <w:rStyle w:val="PageNumber"/>
        <w:color w:val="A6A6A6"/>
        <w:lang w:bidi="en-US"/>
      </w:rPr>
      <w:fldChar w:fldCharType="end"/>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42CEC4F" w14:textId="4CF63DCC" w:rsidR="00197C00" w:rsidRDefault="00450028">
    <w:pPr>
      <w:pStyle w:val="Footer"/>
      <w:rPr>
        <w:i/>
        <w:sz w:val="20"/>
      </w:rPr>
    </w:pPr>
    <w:r>
      <w:rPr>
        <w:i/>
        <w:noProof/>
        <w:sz w:val="20"/>
      </w:rPr>
      <mc:AlternateContent>
        <mc:Choice Requires="wps">
          <w:drawing>
            <wp:anchor distT="0" distB="0" distL="0" distR="0" simplePos="0" relativeHeight="251711515" behindDoc="0" locked="0" layoutInCell="1" allowOverlap="1" wp14:anchorId="1DAD97DF" wp14:editId="32E3C0C7">
              <wp:simplePos x="635" y="635"/>
              <wp:positionH relativeFrom="page">
                <wp:align>center</wp:align>
              </wp:positionH>
              <wp:positionV relativeFrom="page">
                <wp:align>bottom</wp:align>
              </wp:positionV>
              <wp:extent cx="815340" cy="345440"/>
              <wp:effectExtent l="0" t="0" r="3810" b="0"/>
              <wp:wrapNone/>
              <wp:docPr id="996583920" name="Text Box 16" descr="[UNCLASSIFIED]">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815340" cy="345440"/>
                      </a:xfrm>
                      <a:prstGeom prst="rect">
                        <a:avLst/>
                      </a:prstGeom>
                      <a:noFill/>
                      <a:ln>
                        <a:noFill/>
                      </a:ln>
                    </wps:spPr>
                    <wps:txbx>
                      <w:txbxContent>
                        <w:p w14:paraId="771D0866" w14:textId="2FD83441" w:rsidR="00450028" w:rsidRPr="00450028" w:rsidRDefault="00450028" w:rsidP="00450028">
                          <w:pPr>
                            <w:rPr>
                              <w:rFonts w:ascii="Calibri" w:eastAsia="Calibri" w:hAnsi="Calibri" w:cs="Calibri"/>
                              <w:noProof/>
                              <w:color w:val="000000"/>
                              <w:sz w:val="20"/>
                              <w:szCs w:val="20"/>
                            </w:rPr>
                          </w:pPr>
                          <w:r w:rsidRPr="00450028">
                            <w:rPr>
                              <w:rFonts w:ascii="Calibri" w:eastAsia="Calibri" w:hAnsi="Calibri" w:cs="Calibri"/>
                              <w:noProof/>
                              <w:color w:val="000000"/>
                              <w:sz w:val="20"/>
                              <w:szCs w:val="20"/>
                            </w:rPr>
                            <w:t>[UNCLASSIFIED]</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1DAD97DF" id="_x0000_t202" coordsize="21600,21600" o:spt="202" path="m,l,21600r21600,l21600,xe">
              <v:stroke joinstyle="miter"/>
              <v:path gradientshapeok="t" o:connecttype="rect"/>
            </v:shapetype>
            <v:shape id="Text Box 16" o:spid="_x0000_s1043" type="#_x0000_t202" alt="[UNCLASSIFIED]" style="position:absolute;margin-left:0;margin-top:0;width:64.2pt;height:27.2pt;z-index:251711515;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0kMADgIAAB0EAAAOAAAAZHJzL2Uyb0RvYy54bWysU8tu2zAQvBfoPxC815ITu0gEy4GbwEUB&#10;IwngFDnTFGUJkLgESVtyv75DyorbtKeiF2q0u9zH7HBx17cNOyrratI5n05SzpSWVNR6n/PvL+tP&#10;N5w5L3QhGtIq5yfl+N3y44dFZzJ1RRU1hbIMSbTLOpPzynuTJYmTlWqFm5BRGs6SbCs8fu0+Kazo&#10;kL1tkqs0/Zx0ZAtjSSrnYH0YnHwZ85elkv6pLJ3yrMk5evPxtPHchTNZLkS2t8JUtTy3If6hi1bU&#10;GkXfUj0IL9jB1n+kamtpyVHpJ5LahMqylirOgGmm6btptpUwKs4Ccpx5o8n9v7Ty8bg1z5b5/gv1&#10;WGAgpDMuczCGefrStuGLThn8oPD0RpvqPZMw3kzn1zN4JFzXs/kMGFmSy2Vjnf+qqGUB5NxiK5Es&#10;cdw4P4SOIaGWpnXdNHEzjf7NgJzBklw6DMj3u57VBbqfje3vqDhhKkvDwp2R6xq1N8L5Z2GxYbQL&#10;1fonHGVDXc7pjDiryP74mz3Eg3h4OeugmJxrSJqz5pvGQoK4RmBHsItgepvOU/j1ob0n6HCKJ2Fk&#10;hLBa34ywtNS+Qs+rUAguoSXK5Xw3wns/SBfvQarVKgZBR0b4jd4aGVIHvgKZL/2rsObMuMeqHmmU&#10;k8jeET/EhpvOrA4e9MetBG4HIs+UQ4Nxr+f3EkT+63+Murzq5U8AAAD//wMAUEsDBBQABgAIAAAA&#10;IQCUcMGT2gAAAAQBAAAPAAAAZHJzL2Rvd25yZXYueG1sTI/BasJAEIbvBd9hGaG3ujGmRdJsRISe&#10;LAW1l97W3TFJm50N2YnGt+/aS70MDP/PN98Uq9G14ox9aDwpmM8SEEjG24YqBZ+Ht6cliMCarG49&#10;oYIrBliVk4dC59ZfaIfnPVciQijkWkHN3OVSBlOj02HmO6SYnXzvNMe1r6Tt9SXCXSvTJHmRTjcU&#10;L9S6w02N5mc/OAXPO34fPuiw+BrT6/e225jFaWuUepyO61cQjCP/l+GmH9WhjE5HP5ANolUQH+G/&#10;ecvSZQbiGMFZBrIs5L18+QsAAP//AwBQSwECLQAUAAYACAAAACEAtoM4kv4AAADhAQAAEwAAAAAA&#10;AAAAAAAAAAAAAAAAW0NvbnRlbnRfVHlwZXNdLnhtbFBLAQItABQABgAIAAAAIQA4/SH/1gAAAJQB&#10;AAALAAAAAAAAAAAAAAAAAC8BAABfcmVscy8ucmVsc1BLAQItABQABgAIAAAAIQDO0kMADgIAAB0E&#10;AAAOAAAAAAAAAAAAAAAAAC4CAABkcnMvZTJvRG9jLnhtbFBLAQItABQABgAIAAAAIQCUcMGT2gAA&#10;AAQBAAAPAAAAAAAAAAAAAAAAAGgEAABkcnMvZG93bnJldi54bWxQSwUGAAAAAAQABADzAAAAbwUA&#10;AAAA&#10;" filled="f" stroked="f">
              <v:fill o:detectmouseclick="t"/>
              <v:textbox style="mso-fit-shape-to-text:t" inset="0,0,0,15pt">
                <w:txbxContent>
                  <w:p w14:paraId="771D0866" w14:textId="2FD83441" w:rsidR="00450028" w:rsidRPr="00450028" w:rsidRDefault="00450028" w:rsidP="00450028">
                    <w:pPr>
                      <w:rPr>
                        <w:rFonts w:ascii="Calibri" w:eastAsia="Calibri" w:hAnsi="Calibri" w:cs="Calibri"/>
                        <w:noProof/>
                        <w:color w:val="000000"/>
                        <w:sz w:val="20"/>
                        <w:szCs w:val="20"/>
                      </w:rPr>
                    </w:pPr>
                    <w:r w:rsidRPr="00450028">
                      <w:rPr>
                        <w:rFonts w:ascii="Calibri" w:eastAsia="Calibri" w:hAnsi="Calibri" w:cs="Calibri"/>
                        <w:noProof/>
                        <w:color w:val="000000"/>
                        <w:sz w:val="20"/>
                        <w:szCs w:val="20"/>
                      </w:rPr>
                      <w:t>[UNCLASSIFIED]</w:t>
                    </w:r>
                  </w:p>
                </w:txbxContent>
              </v:textbox>
              <w10:wrap anchorx="page" anchory="page"/>
            </v:shape>
          </w:pict>
        </mc:Fallback>
      </mc:AlternateContent>
    </w:r>
    <w:r w:rsidR="00197C00">
      <w:rPr>
        <w:i/>
        <w:sz w:val="20"/>
      </w:rPr>
      <w:t>© Crown 2000</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17569DE" w14:textId="77777777" w:rsidR="009B2D7F" w:rsidRDefault="009B2D7F">
      <w:r>
        <w:separator/>
      </w:r>
    </w:p>
  </w:footnote>
  <w:footnote w:type="continuationSeparator" w:id="0">
    <w:p w14:paraId="5ED7DAC5" w14:textId="77777777" w:rsidR="009B2D7F" w:rsidRDefault="009B2D7F">
      <w:r>
        <w:continuationSeparator/>
      </w:r>
    </w:p>
  </w:footnote>
  <w:footnote w:type="continuationNotice" w:id="1">
    <w:p w14:paraId="3E828362" w14:textId="77777777" w:rsidR="009B2D7F" w:rsidRDefault="009B2D7F"/>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D2A000C" w14:textId="1F24BF41" w:rsidR="00EB228B" w:rsidRDefault="00450028">
    <w:pPr>
      <w:pStyle w:val="Header"/>
    </w:pPr>
    <w:r>
      <w:rPr>
        <w:noProof/>
      </w:rPr>
      <mc:AlternateContent>
        <mc:Choice Requires="wps">
          <w:drawing>
            <wp:anchor distT="0" distB="0" distL="0" distR="0" simplePos="0" relativeHeight="251697179" behindDoc="0" locked="0" layoutInCell="1" allowOverlap="1" wp14:anchorId="5FC9D98F" wp14:editId="5082DA9C">
              <wp:simplePos x="635" y="635"/>
              <wp:positionH relativeFrom="page">
                <wp:align>center</wp:align>
              </wp:positionH>
              <wp:positionV relativeFrom="page">
                <wp:align>top</wp:align>
              </wp:positionV>
              <wp:extent cx="815340" cy="345440"/>
              <wp:effectExtent l="0" t="0" r="3810" b="16510"/>
              <wp:wrapNone/>
              <wp:docPr id="770366971" name="Text Box 2" descr="[UNCLASSIFIED]">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815340" cy="345440"/>
                      </a:xfrm>
                      <a:prstGeom prst="rect">
                        <a:avLst/>
                      </a:prstGeom>
                      <a:noFill/>
                      <a:ln>
                        <a:noFill/>
                      </a:ln>
                    </wps:spPr>
                    <wps:txbx>
                      <w:txbxContent>
                        <w:p w14:paraId="2F1E3FF4" w14:textId="368836DA" w:rsidR="00450028" w:rsidRPr="00450028" w:rsidRDefault="00450028" w:rsidP="00450028">
                          <w:pPr>
                            <w:rPr>
                              <w:rFonts w:ascii="Calibri" w:eastAsia="Calibri" w:hAnsi="Calibri" w:cs="Calibri"/>
                              <w:noProof/>
                              <w:color w:val="000000"/>
                              <w:sz w:val="20"/>
                              <w:szCs w:val="20"/>
                            </w:rPr>
                          </w:pPr>
                          <w:r w:rsidRPr="00450028">
                            <w:rPr>
                              <w:rFonts w:ascii="Calibri" w:eastAsia="Calibri" w:hAnsi="Calibri" w:cs="Calibri"/>
                              <w:noProof/>
                              <w:color w:val="000000"/>
                              <w:sz w:val="20"/>
                              <w:szCs w:val="20"/>
                            </w:rPr>
                            <w:t>[UNCLASSIFIED]</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5FC9D98F" id="_x0000_t202" coordsize="21600,21600" o:spt="202" path="m,l,21600r21600,l21600,xe">
              <v:stroke joinstyle="miter"/>
              <v:path gradientshapeok="t" o:connecttype="rect"/>
            </v:shapetype>
            <v:shape id="Text Box 2" o:spid="_x0000_s1027" type="#_x0000_t202" alt="[UNCLASSIFIED]" style="position:absolute;margin-left:0;margin-top:0;width:64.2pt;height:27.2pt;z-index:251697179;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cNirCwIAABwEAAAOAAAAZHJzL2Uyb0RvYy54bWysU8Fu2zAMvQ/YPwi6L3baZOiMOEXWIsOA&#10;oC2QDj0rshQbsERBYmJnXz9Kjpuu22nYRaZI+pF8fFrc9qZlR+VDA7bk00nOmbISqsbuS/7jef3p&#10;hrOAwlaiBatKflKB3y4/flh0rlBXUENbKc8IxIaicyWvEV2RZUHWyogwAacsBTV4I5Cufp9VXnSE&#10;btrsKs8/Zx34ynmQKgTy3g9Bvkz4WiuJj1oHhawtOfWG6fTp3MUzWy5EsffC1Y08tyH+oQsjGktF&#10;X6HuBQp28M0fUKaRHgJonEgwGWjdSJVmoGmm+btptrVwKs1C5AT3SlP4f7Dy4bh1T55h/xV6WmAk&#10;pHOhCOSM8/Tam/ilThnFicLTK22qRybJeTOdX88oIil0PZvPyCaU7PKz8wG/KTAsGiX3tJVEljhu&#10;Ag6pY0qsZWHdtG3aTGt/cxBm9GSXDqOF/a5nTfWm+x1UJxrKw7Dv4OS6odIbEfBJeFowdUuixUc6&#10;dAtdyeFscVaD//k3f8wn3inKWUeCKbklRXPWfre0j6itZEy/5POcbn5070bDHswdkAyn9CKcTGbM&#10;w3Y0tQfzQnJexUIUElZSuZLjaN7hoFx6DlKtVimJZOQEbuzWyQgd6YpcPvcvwrsz4UibeoBRTaJ4&#10;x/uQG/8MbnVAYj8tJVI7EHlmnCSY1np+LlHjb+8p6/Kol78AAAD//wMAUEsDBBQABgAIAAAAIQCl&#10;H32q2gAAAAQBAAAPAAAAZHJzL2Rvd25yZXYueG1sTI/NTsMwEITvSLyDtUjcqJMqQVWIU1VIPfRW&#10;ys95Gy9JIN6NYrcNfXpcLvSy0mhGM9+Wy8n16kij74QNpLMEFHEttuPGwNvr+mEBygdki70wGfgh&#10;D8vq9qbEwsqJX+i4C42KJewLNNCGMBRa+7olh34mA3H0PmV0GKIcG21HPMVy1+t5kjxqhx3HhRYH&#10;em6p/t4dnIEuX0lI6X2z/vpwqaTn7SY/b425v5tWT6ACTeE/DBf8iA5VZNrLga1XvYH4SPi7F2++&#10;yEDtDeRZBroq9TV89QsAAP//AwBQSwECLQAUAAYACAAAACEAtoM4kv4AAADhAQAAEwAAAAAAAAAA&#10;AAAAAAAAAAAAW0NvbnRlbnRfVHlwZXNdLnhtbFBLAQItABQABgAIAAAAIQA4/SH/1gAAAJQBAAAL&#10;AAAAAAAAAAAAAAAAAC8BAABfcmVscy8ucmVsc1BLAQItABQABgAIAAAAIQANcNirCwIAABwEAAAO&#10;AAAAAAAAAAAAAAAAAC4CAABkcnMvZTJvRG9jLnhtbFBLAQItABQABgAIAAAAIQClH32q2gAAAAQB&#10;AAAPAAAAAAAAAAAAAAAAAGUEAABkcnMvZG93bnJldi54bWxQSwUGAAAAAAQABADzAAAAbAUAAAAA&#10;" filled="f" stroked="f">
              <v:fill o:detectmouseclick="t"/>
              <v:textbox style="mso-fit-shape-to-text:t" inset="0,15pt,0,0">
                <w:txbxContent>
                  <w:p w14:paraId="2F1E3FF4" w14:textId="368836DA" w:rsidR="00450028" w:rsidRPr="00450028" w:rsidRDefault="00450028" w:rsidP="00450028">
                    <w:pPr>
                      <w:rPr>
                        <w:rFonts w:ascii="Calibri" w:eastAsia="Calibri" w:hAnsi="Calibri" w:cs="Calibri"/>
                        <w:noProof/>
                        <w:color w:val="000000"/>
                        <w:sz w:val="20"/>
                        <w:szCs w:val="20"/>
                      </w:rPr>
                    </w:pPr>
                    <w:r w:rsidRPr="00450028">
                      <w:rPr>
                        <w:rFonts w:ascii="Calibri" w:eastAsia="Calibri" w:hAnsi="Calibri" w:cs="Calibri"/>
                        <w:noProof/>
                        <w:color w:val="000000"/>
                        <w:sz w:val="20"/>
                        <w:szCs w:val="20"/>
                      </w:rPr>
                      <w:t>[UNCLASSIFIED]</w:t>
                    </w:r>
                  </w:p>
                </w:txbxContent>
              </v:textbox>
              <w10:wrap anchorx="page" anchory="page"/>
            </v:shape>
          </w:pict>
        </mc:Fallback>
      </mc:AlternateConten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ED9BCD3" w14:textId="52520FB5" w:rsidR="00197C00" w:rsidRPr="00C116DD" w:rsidRDefault="00450028" w:rsidP="00797567">
    <w:pPr>
      <w:pStyle w:val="NCEAHeaderFooter"/>
      <w:rPr>
        <w:snapToGrid w:val="0"/>
      </w:rPr>
    </w:pPr>
    <w:r>
      <w:rPr>
        <w:noProof/>
      </w:rPr>
      <mc:AlternateContent>
        <mc:Choice Requires="wps">
          <w:drawing>
            <wp:anchor distT="0" distB="0" distL="0" distR="0" simplePos="0" relativeHeight="251698203" behindDoc="0" locked="0" layoutInCell="1" allowOverlap="1" wp14:anchorId="3131640D" wp14:editId="08618CB4">
              <wp:simplePos x="1143000" y="457200"/>
              <wp:positionH relativeFrom="page">
                <wp:align>center</wp:align>
              </wp:positionH>
              <wp:positionV relativeFrom="page">
                <wp:align>top</wp:align>
              </wp:positionV>
              <wp:extent cx="815340" cy="345440"/>
              <wp:effectExtent l="0" t="0" r="3810" b="16510"/>
              <wp:wrapNone/>
              <wp:docPr id="455543313" name="Text Box 3" descr="[UNCLASSIFIED]">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815340" cy="345440"/>
                      </a:xfrm>
                      <a:prstGeom prst="rect">
                        <a:avLst/>
                      </a:prstGeom>
                      <a:noFill/>
                      <a:ln>
                        <a:noFill/>
                      </a:ln>
                    </wps:spPr>
                    <wps:txbx>
                      <w:txbxContent>
                        <w:p w14:paraId="54DBE0AE" w14:textId="12476375" w:rsidR="00450028" w:rsidRPr="00450028" w:rsidRDefault="00450028" w:rsidP="00450028">
                          <w:pPr>
                            <w:rPr>
                              <w:rFonts w:ascii="Calibri" w:eastAsia="Calibri" w:hAnsi="Calibri" w:cs="Calibri"/>
                              <w:noProof/>
                              <w:color w:val="000000"/>
                              <w:sz w:val="20"/>
                              <w:szCs w:val="20"/>
                            </w:rPr>
                          </w:pPr>
                          <w:r w:rsidRPr="00450028">
                            <w:rPr>
                              <w:rFonts w:ascii="Calibri" w:eastAsia="Calibri" w:hAnsi="Calibri" w:cs="Calibri"/>
                              <w:noProof/>
                              <w:color w:val="000000"/>
                              <w:sz w:val="20"/>
                              <w:szCs w:val="20"/>
                            </w:rPr>
                            <w:t>[UNCLASSIFIED]</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3131640D" id="_x0000_t202" coordsize="21600,21600" o:spt="202" path="m,l,21600r21600,l21600,xe">
              <v:stroke joinstyle="miter"/>
              <v:path gradientshapeok="t" o:connecttype="rect"/>
            </v:shapetype>
            <v:shape id="Text Box 3" o:spid="_x0000_s1028" type="#_x0000_t202" alt="[UNCLASSIFIED]" style="position:absolute;margin-left:0;margin-top:0;width:64.2pt;height:27.2pt;z-index:251698203;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MqBgDQIAABwEAAAOAAAAZHJzL2Uyb0RvYy54bWysU8Fu2zAMvQ/YPwi6L3baZGiNOEXWIsOA&#10;oC2QDj0rshQbsERBYmJnXz9Kjput22nYRaZI+pF8fFrc9aZlR+VDA7bk00nOmbISqsbuS/79Zf3p&#10;hrOAwlaiBatKflKB3y0/flh0rlBXUENbKc8IxIaicyWvEV2RZUHWyogwAacsBTV4I5Cufp9VXnSE&#10;btrsKs8/Zx34ynmQKgTyPgxBvkz4WiuJT1oHhawtOfWG6fTp3MUzWy5EsffC1Y08tyH+oQsjGktF&#10;36AeBAp28M0fUKaRHgJonEgwGWjdSJVmoGmm+btptrVwKs1C5AT3RlP4f7Dy8bh1z55h/wV6WmAk&#10;pHOhCOSM8/Tam/ilThnFicLTG22qRybJeTOdX88oIil0PZvPyCaU7PKz8wG/KjAsGiX3tJVEljhu&#10;Ag6pY0qsZWHdtG3aTGt/cxBm9GSXDqOF/a5nTVXy2dj9DqoTDeVh2Hdwct1Q6Y0I+Cw8LZi6JdHi&#10;Ex26ha7kcLY4q8H/+Js/5hPvFOWsI8GU3JKiOWu/WdpH1FYyprf5PKebH9270bAHcw8kwym9CCeT&#10;GfOwHU3twbySnFexEIWElVSu5Dia9zgol56DVKtVSiIZOYEbu3UyQke6Ipcv/avw7kw40qYeYVST&#10;KN7xPuTGP4NbHZDYT0uJ1A5EnhknCaa1np9L1Piv95R1edTLnwAAAP//AwBQSwMEFAAGAAgAAAAh&#10;AKUffaraAAAABAEAAA8AAABkcnMvZG93bnJldi54bWxMj81OwzAQhO9IvIO1SNyokypBVYhTVUg9&#10;9FbKz3kbL0kg3o1itw19elwu9LLSaEYz35bLyfXqSKPvhA2kswQUcS2248bA2+v6YQHKB2SLvTAZ&#10;+CEPy+r2psTCyolf6LgLjYol7As00IYwFFr7uiWHfiYDcfQ+ZXQYohwbbUc8xXLX63mSPGqHHceF&#10;Fgd6bqn+3h2cgS5fSUjpfbP++nCppOftJj9vjbm/m1ZPoAJN4T8MF/yIDlVk2suBrVe9gfhI+LsX&#10;b77IQO0N5FkGuir1NXz1CwAA//8DAFBLAQItABQABgAIAAAAIQC2gziS/gAAAOEBAAATAAAAAAAA&#10;AAAAAAAAAAAAAABbQ29udGVudF9UeXBlc10ueG1sUEsBAi0AFAAGAAgAAAAhADj9If/WAAAAlAEA&#10;AAsAAAAAAAAAAAAAAAAALwEAAF9yZWxzLy5yZWxzUEsBAi0AFAAGAAgAAAAhANQyoGANAgAAHAQA&#10;AA4AAAAAAAAAAAAAAAAALgIAAGRycy9lMm9Eb2MueG1sUEsBAi0AFAAGAAgAAAAhAKUffaraAAAA&#10;BAEAAA8AAAAAAAAAAAAAAAAAZwQAAGRycy9kb3ducmV2LnhtbFBLBQYAAAAABAAEAPMAAABuBQAA&#10;AAA=&#10;" filled="f" stroked="f">
              <v:fill o:detectmouseclick="t"/>
              <v:textbox style="mso-fit-shape-to-text:t" inset="0,15pt,0,0">
                <w:txbxContent>
                  <w:p w14:paraId="54DBE0AE" w14:textId="12476375" w:rsidR="00450028" w:rsidRPr="00450028" w:rsidRDefault="00450028" w:rsidP="00450028">
                    <w:pPr>
                      <w:rPr>
                        <w:rFonts w:ascii="Calibri" w:eastAsia="Calibri" w:hAnsi="Calibri" w:cs="Calibri"/>
                        <w:noProof/>
                        <w:color w:val="000000"/>
                        <w:sz w:val="20"/>
                        <w:szCs w:val="20"/>
                      </w:rPr>
                    </w:pPr>
                    <w:r w:rsidRPr="00450028">
                      <w:rPr>
                        <w:rFonts w:ascii="Calibri" w:eastAsia="Calibri" w:hAnsi="Calibri" w:cs="Calibri"/>
                        <w:noProof/>
                        <w:color w:val="000000"/>
                        <w:sz w:val="20"/>
                        <w:szCs w:val="20"/>
                      </w:rPr>
                      <w:t>[UNCLASSIFIED]</w:t>
                    </w:r>
                  </w:p>
                </w:txbxContent>
              </v:textbox>
              <w10:wrap anchorx="page" anchory="page"/>
            </v:shape>
          </w:pict>
        </mc:Fallback>
      </mc:AlternateContent>
    </w:r>
    <w:r w:rsidR="00197C00">
      <w:t>I</w:t>
    </w:r>
    <w:r w:rsidR="00197C00" w:rsidRPr="00EB5197">
      <w:t>nternal as</w:t>
    </w:r>
    <w:r w:rsidR="00197C00">
      <w:t>sessment resource Languages 3.2B</w:t>
    </w:r>
    <w:r w:rsidR="00FB185F">
      <w:t xml:space="preserve"> </w:t>
    </w:r>
    <w:r w:rsidR="0046658E">
      <w:t>v3</w:t>
    </w:r>
    <w:r w:rsidR="0046658E" w:rsidRPr="00EB5197">
      <w:t xml:space="preserve"> </w:t>
    </w:r>
    <w:r w:rsidR="00197C00">
      <w:t xml:space="preserve">Japanese for Achievement Standard </w:t>
    </w:r>
    <w:r w:rsidR="00197C00">
      <w:rPr>
        <w:snapToGrid w:val="0"/>
      </w:rPr>
      <w:t>91554</w:t>
    </w:r>
  </w:p>
  <w:p w14:paraId="422DC7CA" w14:textId="77777777" w:rsidR="00197C00" w:rsidRPr="006628D1" w:rsidRDefault="00197C00" w:rsidP="00561F0E">
    <w:pPr>
      <w:pStyle w:val="NCEAHeaderFooter"/>
    </w:pPr>
    <w:r w:rsidRPr="009D3277">
      <w:t>PAGE FOR TEACHER USE</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B982D69" w14:textId="223E0668" w:rsidR="00EB228B" w:rsidRDefault="00450028">
    <w:pPr>
      <w:pStyle w:val="Header"/>
    </w:pPr>
    <w:r>
      <w:rPr>
        <w:noProof/>
      </w:rPr>
      <mc:AlternateContent>
        <mc:Choice Requires="wps">
          <w:drawing>
            <wp:anchor distT="0" distB="0" distL="0" distR="0" simplePos="0" relativeHeight="251696155" behindDoc="0" locked="0" layoutInCell="1" allowOverlap="1" wp14:anchorId="408886D8" wp14:editId="0BC24CAF">
              <wp:simplePos x="635" y="635"/>
              <wp:positionH relativeFrom="page">
                <wp:align>center</wp:align>
              </wp:positionH>
              <wp:positionV relativeFrom="page">
                <wp:align>top</wp:align>
              </wp:positionV>
              <wp:extent cx="815340" cy="345440"/>
              <wp:effectExtent l="0" t="0" r="3810" b="16510"/>
              <wp:wrapNone/>
              <wp:docPr id="456974632" name="Text Box 1" descr="[UNCLASSIFIED]">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815340" cy="345440"/>
                      </a:xfrm>
                      <a:prstGeom prst="rect">
                        <a:avLst/>
                      </a:prstGeom>
                      <a:noFill/>
                      <a:ln>
                        <a:noFill/>
                      </a:ln>
                    </wps:spPr>
                    <wps:txbx>
                      <w:txbxContent>
                        <w:p w14:paraId="1E79F2F4" w14:textId="476A4A11" w:rsidR="00450028" w:rsidRPr="00450028" w:rsidRDefault="00450028" w:rsidP="00450028">
                          <w:pPr>
                            <w:rPr>
                              <w:rFonts w:ascii="Calibri" w:eastAsia="Calibri" w:hAnsi="Calibri" w:cs="Calibri"/>
                              <w:noProof/>
                              <w:color w:val="000000"/>
                              <w:sz w:val="20"/>
                              <w:szCs w:val="20"/>
                            </w:rPr>
                          </w:pPr>
                          <w:r w:rsidRPr="00450028">
                            <w:rPr>
                              <w:rFonts w:ascii="Calibri" w:eastAsia="Calibri" w:hAnsi="Calibri" w:cs="Calibri"/>
                              <w:noProof/>
                              <w:color w:val="000000"/>
                              <w:sz w:val="20"/>
                              <w:szCs w:val="20"/>
                            </w:rPr>
                            <w:t>[UNCLASSIFIED]</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408886D8" id="_x0000_t202" coordsize="21600,21600" o:spt="202" path="m,l,21600r21600,l21600,xe">
              <v:stroke joinstyle="miter"/>
              <v:path gradientshapeok="t" o:connecttype="rect"/>
            </v:shapetype>
            <v:shape id="Text Box 1" o:spid="_x0000_s1031" type="#_x0000_t202" alt="[UNCLASSIFIED]" style="position:absolute;margin-left:0;margin-top:0;width:64.2pt;height:27.2pt;z-index:251696155;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PoXmCQIAABUEAAAOAAAAZHJzL2Uyb0RvYy54bWysU8Fu2zAMvQ/YPwi6L3baZGiNOEXWIsOA&#10;oC2QFj0rshQbkERBUmJnXz9KtpOt3WnYRaZI+pF8fFrcdVqRo3C+AVPS6SSnRBgOVWP2JX19WX+5&#10;ocQHZiqmwIiSnoSnd8vPnxatLcQV1KAq4QiCGF+0tqR1CLbIMs9roZmfgBUGgxKcZgGvbp9VjrWI&#10;rlV2ledfsxZcZR1w4T16H/ogXSZ8KQUPT1J6EYgqKfYW0unSuYtntlywYu+YrRs+tMH+oQvNGoNF&#10;z1APLDBycM0HKN1wBx5kmHDQGUjZcJFmwGmm+btptjWzIs2C5Hh7psn/P1j+eNzaZ0dC9w06XGAk&#10;pLW+8OiM83TS6fjFTgnGkcLTmTbRBcLReTOdX88wwjF0PZvP0EaU7PKzdT58F6BJNErqcCuJLHbc&#10;+NCnjimxloF1o1TajDJ/OBAzerJLh9EK3a4b2t5BdcJpHPSL9pavG6y5YT48M4ebxTZRreEJD6mg&#10;LSkMFiU1uJ9/88d8JByjlLSolJIalDIl6ofBRURRJWN6m89zvLnRvRsNc9D3gPqb4lOwPJkxL6jR&#10;lA70G+p4FQthiBmO5UoaRvM+9JLFd8DFapWSUD+WhY3ZWh6hI0+RxJfujTk7MB1wRY8wyogV7wjv&#10;c+Of3q4OAWlP24ic9kQOVKP20j6HdxLF/fs9ZV1e8/IXAAAA//8DAFBLAwQUAAYACAAAACEApR99&#10;qtoAAAAEAQAADwAAAGRycy9kb3ducmV2LnhtbEyPzU7DMBCE70i8g7VI3KiTKkFViFNVSD30VsrP&#10;eRsvSSDejWK3DX16XC70stJoRjPflsvJ9epIo++EDaSzBBRxLbbjxsDb6/phAcoHZIu9MBn4IQ/L&#10;6vamxMLKiV/ouAuNiiXsCzTQhjAUWvu6JYd+JgNx9D5ldBiiHBttRzzFctfreZI8aocdx4UWB3pu&#10;qf7eHZyBLl9JSOl9s/76cKmk5+0mP2+Nub+bVk+gAk3hPwwX/IgOVWTay4GtV72B+Ej4uxdvvshA&#10;7Q3kWQa6KvU1fPULAAD//wMAUEsBAi0AFAAGAAgAAAAhALaDOJL+AAAA4QEAABMAAAAAAAAAAAAA&#10;AAAAAAAAAFtDb250ZW50X1R5cGVzXS54bWxQSwECLQAUAAYACAAAACEAOP0h/9YAAACUAQAACwAA&#10;AAAAAAAAAAAAAAAvAQAAX3JlbHMvLnJlbHNQSwECLQAUAAYACAAAACEAkD6F5gkCAAAVBAAADgAA&#10;AAAAAAAAAAAAAAAuAgAAZHJzL2Uyb0RvYy54bWxQSwECLQAUAAYACAAAACEApR99qtoAAAAEAQAA&#10;DwAAAAAAAAAAAAAAAABjBAAAZHJzL2Rvd25yZXYueG1sUEsFBgAAAAAEAAQA8wAAAGoFAAAAAA==&#10;" filled="f" stroked="f">
              <v:fill o:detectmouseclick="t"/>
              <v:textbox style="mso-fit-shape-to-text:t" inset="0,15pt,0,0">
                <w:txbxContent>
                  <w:p w14:paraId="1E79F2F4" w14:textId="476A4A11" w:rsidR="00450028" w:rsidRPr="00450028" w:rsidRDefault="00450028" w:rsidP="00450028">
                    <w:pPr>
                      <w:rPr>
                        <w:rFonts w:ascii="Calibri" w:eastAsia="Calibri" w:hAnsi="Calibri" w:cs="Calibri"/>
                        <w:noProof/>
                        <w:color w:val="000000"/>
                        <w:sz w:val="20"/>
                        <w:szCs w:val="20"/>
                      </w:rPr>
                    </w:pPr>
                    <w:r w:rsidRPr="00450028">
                      <w:rPr>
                        <w:rFonts w:ascii="Calibri" w:eastAsia="Calibri" w:hAnsi="Calibri" w:cs="Calibri"/>
                        <w:noProof/>
                        <w:color w:val="000000"/>
                        <w:sz w:val="20"/>
                        <w:szCs w:val="20"/>
                      </w:rPr>
                      <w:t>[UNCLASSIFIED]</w:t>
                    </w:r>
                  </w:p>
                </w:txbxContent>
              </v:textbox>
              <w10:wrap anchorx="page" anchory="page"/>
            </v:shape>
          </w:pict>
        </mc:Fallback>
      </mc:AlternateConten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6CD778" w14:textId="4E64D5D2" w:rsidR="00246F3B" w:rsidRDefault="00450028">
    <w:pPr>
      <w:pStyle w:val="Header"/>
    </w:pPr>
    <w:r>
      <w:rPr>
        <w:noProof/>
      </w:rPr>
      <mc:AlternateContent>
        <mc:Choice Requires="wps">
          <w:drawing>
            <wp:anchor distT="0" distB="0" distL="0" distR="0" simplePos="0" relativeHeight="251700251" behindDoc="0" locked="0" layoutInCell="1" allowOverlap="1" wp14:anchorId="0D6BB5FB" wp14:editId="633CCE36">
              <wp:simplePos x="635" y="635"/>
              <wp:positionH relativeFrom="page">
                <wp:align>center</wp:align>
              </wp:positionH>
              <wp:positionV relativeFrom="page">
                <wp:align>top</wp:align>
              </wp:positionV>
              <wp:extent cx="815340" cy="345440"/>
              <wp:effectExtent l="0" t="0" r="3810" b="16510"/>
              <wp:wrapNone/>
              <wp:docPr id="1362716963" name="Text Box 5" descr="[UNCLASSIFIED]">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815340" cy="345440"/>
                      </a:xfrm>
                      <a:prstGeom prst="rect">
                        <a:avLst/>
                      </a:prstGeom>
                      <a:noFill/>
                      <a:ln>
                        <a:noFill/>
                      </a:ln>
                    </wps:spPr>
                    <wps:txbx>
                      <w:txbxContent>
                        <w:p w14:paraId="0BB646A2" w14:textId="6AC06B06" w:rsidR="00450028" w:rsidRPr="00450028" w:rsidRDefault="00450028" w:rsidP="00450028">
                          <w:pPr>
                            <w:rPr>
                              <w:rFonts w:ascii="Calibri" w:eastAsia="Calibri" w:hAnsi="Calibri" w:cs="Calibri"/>
                              <w:noProof/>
                              <w:color w:val="000000"/>
                              <w:sz w:val="20"/>
                              <w:szCs w:val="20"/>
                            </w:rPr>
                          </w:pPr>
                          <w:r w:rsidRPr="00450028">
                            <w:rPr>
                              <w:rFonts w:ascii="Calibri" w:eastAsia="Calibri" w:hAnsi="Calibri" w:cs="Calibri"/>
                              <w:noProof/>
                              <w:color w:val="000000"/>
                              <w:sz w:val="20"/>
                              <w:szCs w:val="20"/>
                            </w:rPr>
                            <w:t>[UNCLASSIFIED]</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0D6BB5FB" id="_x0000_t202" coordsize="21600,21600" o:spt="202" path="m,l,21600r21600,l21600,xe">
              <v:stroke joinstyle="miter"/>
              <v:path gradientshapeok="t" o:connecttype="rect"/>
            </v:shapetype>
            <v:shape id="Text Box 5" o:spid="_x0000_s1033" type="#_x0000_t202" alt="[UNCLASSIFIED]" style="position:absolute;margin-left:0;margin-top:0;width:64.2pt;height:27.2pt;z-index:251700251;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83cmDQIAABwEAAAOAAAAZHJzL2Uyb0RvYy54bWysU8Fu2zAMvQ/YPwi6L3baZOuMOEXWIsOA&#10;oi2QDj0rshQbkEVBYmJnXz9KjpOt22nYRaZI+pF8fFrc9q1hB+VDA7bk00nOmbISqsbuSv79Zf3h&#10;hrOAwlbCgFUlP6rAb5fv3y06V6grqMFUyjMCsaHoXMlrRFdkWZC1akWYgFOWghp8K5CufpdVXnSE&#10;3prsKs8/Zh34ynmQKgTy3g9Bvkz4WiuJT1oHhcyUnHrDdPp0buOZLRei2Hnh6kae2hD/0EUrGktF&#10;z1D3AgXb++YPqLaRHgJonEhoM9C6kSrNQNNM8zfTbGrhVJqFyAnuTFP4f7Dy8bBxz55h/wV6WmAk&#10;pHOhCOSM8/Tat/FLnTKKE4XHM22qRybJeTOdX88oIil0PZvPyCaU7PKz8wG/KmhZNEruaSuJLHF4&#10;CDikjimxloV1Y0zajLG/OQgzerJLh9HCftuzpir5p7H7LVRHGsrDsO/g5Lqh0g8i4LPwtGDqlkSL&#10;T3RoA13J4WRxVoP/8Td/zCfeKcpZR4IpuSVFc2a+WdpH1FYypp/zeU43P7q3o2H37R2QDKf0IpxM&#10;ZsxDM5raQ/tKcl7FQhQSVlK5kuNo3uGgXHoOUq1WKYlk5AQ+2I2TETrSFbl86V+FdyfCkTb1CKOa&#10;RPGG9yE3/hncao/EflpKpHYg8sQ4STCt9fRcosZ/vaesy6Ne/gQAAP//AwBQSwMEFAAGAAgAAAAh&#10;AKUffaraAAAABAEAAA8AAABkcnMvZG93bnJldi54bWxMj81OwzAQhO9IvIO1SNyokypBVYhTVUg9&#10;9FbKz3kbL0kg3o1itw19elwu9LLSaEYz35bLyfXqSKPvhA2kswQUcS2248bA2+v6YQHKB2SLvTAZ&#10;+CEPy+r2psTCyolf6LgLjYol7As00IYwFFr7uiWHfiYDcfQ+ZXQYohwbbUc8xXLX63mSPGqHHceF&#10;Fgd6bqn+3h2cgS5fSUjpfbP++nCppOftJj9vjbm/m1ZPoAJN4T8MF/yIDlVk2suBrVe9gfhI+LsX&#10;b77IQO0N5FkGuir1NXz1CwAA//8DAFBLAQItABQABgAIAAAAIQC2gziS/gAAAOEBAAATAAAAAAAA&#10;AAAAAAAAAAAAAABbQ29udGVudF9UeXBlc10ueG1sUEsBAi0AFAAGAAgAAAAhADj9If/WAAAAlAEA&#10;AAsAAAAAAAAAAAAAAAAALwEAAF9yZWxzLy5yZWxzUEsBAi0AFAAGAAgAAAAhAGPzdyYNAgAAHAQA&#10;AA4AAAAAAAAAAAAAAAAALgIAAGRycy9lMm9Eb2MueG1sUEsBAi0AFAAGAAgAAAAhAKUffaraAAAA&#10;BAEAAA8AAAAAAAAAAAAAAAAAZwQAAGRycy9kb3ducmV2LnhtbFBLBQYAAAAABAAEAPMAAABuBQAA&#10;AAA=&#10;" filled="f" stroked="f">
              <v:fill o:detectmouseclick="t"/>
              <v:textbox style="mso-fit-shape-to-text:t" inset="0,15pt,0,0">
                <w:txbxContent>
                  <w:p w14:paraId="0BB646A2" w14:textId="6AC06B06" w:rsidR="00450028" w:rsidRPr="00450028" w:rsidRDefault="00450028" w:rsidP="00450028">
                    <w:pPr>
                      <w:rPr>
                        <w:rFonts w:ascii="Calibri" w:eastAsia="Calibri" w:hAnsi="Calibri" w:cs="Calibri"/>
                        <w:noProof/>
                        <w:color w:val="000000"/>
                        <w:sz w:val="20"/>
                        <w:szCs w:val="20"/>
                      </w:rPr>
                    </w:pPr>
                    <w:r w:rsidRPr="00450028">
                      <w:rPr>
                        <w:rFonts w:ascii="Calibri" w:eastAsia="Calibri" w:hAnsi="Calibri" w:cs="Calibri"/>
                        <w:noProof/>
                        <w:color w:val="000000"/>
                        <w:sz w:val="20"/>
                        <w:szCs w:val="20"/>
                      </w:rPr>
                      <w:t>[UNCLASSIFIED]</w:t>
                    </w:r>
                  </w:p>
                </w:txbxContent>
              </v:textbox>
              <w10:wrap anchorx="page" anchory="page"/>
            </v:shape>
          </w:pict>
        </mc:Fallback>
      </mc:AlternateConten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A44EF8C" w14:textId="0FBDD4E2" w:rsidR="00197C00" w:rsidRPr="00C116DD" w:rsidRDefault="00450028" w:rsidP="00797567">
    <w:pPr>
      <w:pStyle w:val="NCEAHeaderFooter"/>
      <w:rPr>
        <w:snapToGrid w:val="0"/>
      </w:rPr>
    </w:pPr>
    <w:r>
      <w:rPr>
        <w:noProof/>
      </w:rPr>
      <mc:AlternateContent>
        <mc:Choice Requires="wps">
          <w:drawing>
            <wp:anchor distT="0" distB="0" distL="0" distR="0" simplePos="0" relativeHeight="251701275" behindDoc="0" locked="0" layoutInCell="1" allowOverlap="1" wp14:anchorId="009CA6F7" wp14:editId="607E0DA6">
              <wp:simplePos x="635" y="635"/>
              <wp:positionH relativeFrom="page">
                <wp:align>center</wp:align>
              </wp:positionH>
              <wp:positionV relativeFrom="page">
                <wp:align>top</wp:align>
              </wp:positionV>
              <wp:extent cx="815340" cy="345440"/>
              <wp:effectExtent l="0" t="0" r="3810" b="16510"/>
              <wp:wrapNone/>
              <wp:docPr id="1032111213" name="Text Box 6" descr="[UNCLASSIFIED]">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815340" cy="345440"/>
                      </a:xfrm>
                      <a:prstGeom prst="rect">
                        <a:avLst/>
                      </a:prstGeom>
                      <a:noFill/>
                      <a:ln>
                        <a:noFill/>
                      </a:ln>
                    </wps:spPr>
                    <wps:txbx>
                      <w:txbxContent>
                        <w:p w14:paraId="587038B6" w14:textId="643C8208" w:rsidR="00450028" w:rsidRPr="00450028" w:rsidRDefault="00450028" w:rsidP="00450028">
                          <w:pPr>
                            <w:rPr>
                              <w:rFonts w:ascii="Calibri" w:eastAsia="Calibri" w:hAnsi="Calibri" w:cs="Calibri"/>
                              <w:noProof/>
                              <w:color w:val="000000"/>
                              <w:sz w:val="20"/>
                              <w:szCs w:val="20"/>
                            </w:rPr>
                          </w:pPr>
                          <w:r w:rsidRPr="00450028">
                            <w:rPr>
                              <w:rFonts w:ascii="Calibri" w:eastAsia="Calibri" w:hAnsi="Calibri" w:cs="Calibri"/>
                              <w:noProof/>
                              <w:color w:val="000000"/>
                              <w:sz w:val="20"/>
                              <w:szCs w:val="20"/>
                            </w:rPr>
                            <w:t>[UNCLASSIFIED]</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009CA6F7" id="_x0000_t202" coordsize="21600,21600" o:spt="202" path="m,l,21600r21600,l21600,xe">
              <v:stroke joinstyle="miter"/>
              <v:path gradientshapeok="t" o:connecttype="rect"/>
            </v:shapetype>
            <v:shape id="Text Box 6" o:spid="_x0000_s1034" type="#_x0000_t202" alt="[UNCLASSIFIED]" style="position:absolute;margin-left:0;margin-top:0;width:64.2pt;height:27.2pt;z-index:251701275;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6NhCDAIAAB0EAAAOAAAAZHJzL2Uyb0RvYy54bWysU8Fu2zAMvQ/YPwi6L3baZGiNOEXWIsOA&#10;oC2QFj0rshQbsERBYmJnXz9KiZOt3WnYRaZI+pF8fJrd9aZle+VDA7bk41HOmbISqsZuS/76svxy&#10;w1lAYSvRglUlP6jA7+afP806V6grqKGtlGcEYkPRuZLXiK7IsiBrZUQYgVOWghq8EUhXv80qLzpC&#10;N212ledfsw585TxIFQJ5H45BPk/4WiuJT1oHhawtOfWG6fTp3MQzm89EsfXC1Y08tSH+oQsjGktF&#10;z1APAgXb+eYDlGmkhwAaRxJMBlo3UqUZaJpx/m6adS2cSrMQOcGdaQr/D1Y+7tfu2TPsv0FPC4yE&#10;dC4UgZxxnl57E7/UKaM4UXg406Z6ZJKcN+Pp9YQikkLXk+mEbELJLj87H/C7AsOiUXJPW0lkif0q&#10;4DF1SIm1LCybtk2bae0fDsKMnuzSYbSw3/Ssqaj7VDi6NlAdaCoPx4UHJ5cN1V6JgM/C04apXVIt&#10;PtGhW+hKDieLsxr8z7/5Yz4RT1HOOlJMyS1JmrP2h6WFRHElY3ybT3O6+cG9GQy7M/dAOhzTk3Ay&#10;mTEP28HUHswb6XkRC1FIWEnlSo6DeY9H6dJ7kGqxSEmkIydwZddORujIVyTzpX8T3p0YR1rVIwxy&#10;EsU74o+58c/gFjsk+tNWLkSeKCcNpr2e3ksU+e/3lHV51fNfAAAA//8DAFBLAwQUAAYACAAAACEA&#10;pR99qtoAAAAEAQAADwAAAGRycy9kb3ducmV2LnhtbEyPzU7DMBCE70i8g7VI3KiTKkFViFNVSD30&#10;VsrPeRsvSSDejWK3DX16XC70stJoRjPflsvJ9epIo++EDaSzBBRxLbbjxsDb6/phAcoHZIu9MBn4&#10;IQ/L6vamxMLKiV/ouAuNiiXsCzTQhjAUWvu6JYd+JgNx9D5ldBiiHBttRzzFctfreZI8aocdx4UW&#10;B3puqf7eHZyBLl9JSOl9s/76cKmk5+0mP2+Nub+bVk+gAk3hPwwX/IgOVWTay4GtV72B+Ej4uxdv&#10;vshA7Q3kWQa6KvU1fPULAAD//wMAUEsBAi0AFAAGAAgAAAAhALaDOJL+AAAA4QEAABMAAAAAAAAA&#10;AAAAAAAAAAAAAFtDb250ZW50X1R5cGVzXS54bWxQSwECLQAUAAYACAAAACEAOP0h/9YAAACUAQAA&#10;CwAAAAAAAAAAAAAAAAAvAQAAX3JlbHMvLnJlbHNQSwECLQAUAAYACAAAACEA5OjYQgwCAAAdBAAA&#10;DgAAAAAAAAAAAAAAAAAuAgAAZHJzL2Uyb0RvYy54bWxQSwECLQAUAAYACAAAACEApR99qtoAAAAE&#10;AQAADwAAAAAAAAAAAAAAAABmBAAAZHJzL2Rvd25yZXYueG1sUEsFBgAAAAAEAAQA8wAAAG0FAAAA&#10;AA==&#10;" filled="f" stroked="f">
              <v:fill o:detectmouseclick="t"/>
              <v:textbox style="mso-fit-shape-to-text:t" inset="0,15pt,0,0">
                <w:txbxContent>
                  <w:p w14:paraId="587038B6" w14:textId="643C8208" w:rsidR="00450028" w:rsidRPr="00450028" w:rsidRDefault="00450028" w:rsidP="00450028">
                    <w:pPr>
                      <w:rPr>
                        <w:rFonts w:ascii="Calibri" w:eastAsia="Calibri" w:hAnsi="Calibri" w:cs="Calibri"/>
                        <w:noProof/>
                        <w:color w:val="000000"/>
                        <w:sz w:val="20"/>
                        <w:szCs w:val="20"/>
                      </w:rPr>
                    </w:pPr>
                    <w:r w:rsidRPr="00450028">
                      <w:rPr>
                        <w:rFonts w:ascii="Calibri" w:eastAsia="Calibri" w:hAnsi="Calibri" w:cs="Calibri"/>
                        <w:noProof/>
                        <w:color w:val="000000"/>
                        <w:sz w:val="20"/>
                        <w:szCs w:val="20"/>
                      </w:rPr>
                      <w:t>[UNCLASSIFIED]</w:t>
                    </w:r>
                  </w:p>
                </w:txbxContent>
              </v:textbox>
              <w10:wrap anchorx="page" anchory="page"/>
            </v:shape>
          </w:pict>
        </mc:Fallback>
      </mc:AlternateContent>
    </w:r>
    <w:r w:rsidR="00197C00">
      <w:t>I</w:t>
    </w:r>
    <w:r w:rsidR="00197C00" w:rsidRPr="00EB5197">
      <w:t>nternal as</w:t>
    </w:r>
    <w:r w:rsidR="00197C00">
      <w:t>sessment resource Languages 3.2B</w:t>
    </w:r>
    <w:r w:rsidR="00FB185F">
      <w:t xml:space="preserve"> v</w:t>
    </w:r>
    <w:r w:rsidR="006710C5">
      <w:t>3</w:t>
    </w:r>
    <w:r w:rsidR="00197C00" w:rsidRPr="00EB5197">
      <w:t xml:space="preserve"> </w:t>
    </w:r>
    <w:r w:rsidR="00197C00">
      <w:t xml:space="preserve">Japanese for Achievement Standard </w:t>
    </w:r>
    <w:r w:rsidR="00197C00">
      <w:rPr>
        <w:snapToGrid w:val="0"/>
      </w:rPr>
      <w:t>91554</w:t>
    </w:r>
  </w:p>
  <w:p w14:paraId="41A6BDBA" w14:textId="77777777" w:rsidR="00197C00" w:rsidRPr="006628D1" w:rsidRDefault="00197C00" w:rsidP="00561F0E">
    <w:pPr>
      <w:pStyle w:val="NCEAHeaderFooter"/>
    </w:pPr>
    <w:r w:rsidRPr="006628D1">
      <w:t>PAGE FOR STUDENT USE</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07D3123" w14:textId="66EA9726" w:rsidR="00246F3B" w:rsidRDefault="00450028">
    <w:pPr>
      <w:pStyle w:val="Header"/>
    </w:pPr>
    <w:r>
      <w:rPr>
        <w:noProof/>
      </w:rPr>
      <mc:AlternateContent>
        <mc:Choice Requires="wps">
          <w:drawing>
            <wp:anchor distT="0" distB="0" distL="0" distR="0" simplePos="0" relativeHeight="251699227" behindDoc="0" locked="0" layoutInCell="1" allowOverlap="1" wp14:anchorId="50B57E2C" wp14:editId="69133885">
              <wp:simplePos x="635" y="635"/>
              <wp:positionH relativeFrom="page">
                <wp:align>center</wp:align>
              </wp:positionH>
              <wp:positionV relativeFrom="page">
                <wp:align>top</wp:align>
              </wp:positionV>
              <wp:extent cx="815340" cy="345440"/>
              <wp:effectExtent l="0" t="0" r="3810" b="16510"/>
              <wp:wrapNone/>
              <wp:docPr id="854073435" name="Text Box 4" descr="[UNCLASSIFIED]">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815340" cy="345440"/>
                      </a:xfrm>
                      <a:prstGeom prst="rect">
                        <a:avLst/>
                      </a:prstGeom>
                      <a:noFill/>
                      <a:ln>
                        <a:noFill/>
                      </a:ln>
                    </wps:spPr>
                    <wps:txbx>
                      <w:txbxContent>
                        <w:p w14:paraId="3182D718" w14:textId="0382847F" w:rsidR="00450028" w:rsidRPr="00450028" w:rsidRDefault="00450028" w:rsidP="00450028">
                          <w:pPr>
                            <w:rPr>
                              <w:rFonts w:ascii="Calibri" w:eastAsia="Calibri" w:hAnsi="Calibri" w:cs="Calibri"/>
                              <w:noProof/>
                              <w:color w:val="000000"/>
                              <w:sz w:val="20"/>
                              <w:szCs w:val="20"/>
                            </w:rPr>
                          </w:pPr>
                          <w:r w:rsidRPr="00450028">
                            <w:rPr>
                              <w:rFonts w:ascii="Calibri" w:eastAsia="Calibri" w:hAnsi="Calibri" w:cs="Calibri"/>
                              <w:noProof/>
                              <w:color w:val="000000"/>
                              <w:sz w:val="20"/>
                              <w:szCs w:val="20"/>
                            </w:rPr>
                            <w:t>[UNCLASSIFIED]</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50B57E2C" id="_x0000_t202" coordsize="21600,21600" o:spt="202" path="m,l,21600r21600,l21600,xe">
              <v:stroke joinstyle="miter"/>
              <v:path gradientshapeok="t" o:connecttype="rect"/>
            </v:shapetype>
            <v:shape id="Text Box 4" o:spid="_x0000_s1036" type="#_x0000_t202" alt="[UNCLASSIFIED]" style="position:absolute;margin-left:0;margin-top:0;width:64.2pt;height:27.2pt;z-index:251699227;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TMUbDQIAABwEAAAOAAAAZHJzL2Uyb0RvYy54bWysU8Fu2zAMvQ/YPwi6L3bapOiMOEXWIsOA&#10;oC2QDj0rshQbsERBYmJnXz9Kjput22nYRaZI+pF8fFrc9aZlR+VDA7bk00nOmbISqsbuS/79Zf3p&#10;lrOAwlaiBatKflKB3y0/flh0rlBXUENbKc8IxIaicyWvEV2RZUHWyogwAacsBTV4I5Cufp9VXnSE&#10;btrsKs9vsg585TxIFQJ5H4YgXyZ8rZXEJ62DQtaWnHrDdPp07uKZLRei2Hvh6kae2xD/0IURjaWi&#10;b1APAgU7+OYPKNNIDwE0TiSYDLRupEoz0DTT/N0021o4lWYhcoJ7oyn8P1j5eNy6Z8+w/wI9LTAS&#10;0rlQBHLGeXrtTfxSp4ziROHpjTbVI5PkvJ3Or2cUkRS6ns1nZBNKdvnZ+YBfFRgWjZJ72koiSxw3&#10;AYfUMSXWsrBu2jZtprW/OQgzerJLh9HCftezpir5zdj9DqoTDeVh2Hdwct1Q6Y0I+Cw8LZi6JdHi&#10;Ex26ha7kcLY4q8H/+Js/5hPvFOWsI8GU3JKiOWu/WdpH1FYypp/zeU43P7p3o2EP5h5IhlN6EU4m&#10;M+ZhO5rag3klOa9iIQoJK6lcyXE073FQLj0HqVarlEQycgI3dutkhI50RS5f+lfh3ZlwpE09wqgm&#10;UbzjfciNfwa3OiCxn5YSqR2IPDNOEkxrPT+XqPFf7ynr8qiXPwEAAP//AwBQSwMEFAAGAAgAAAAh&#10;AKUffaraAAAABAEAAA8AAABkcnMvZG93bnJldi54bWxMj81OwzAQhO9IvIO1SNyokypBVYhTVUg9&#10;9FbKz3kbL0kg3o1itw19elwu9LLSaEYz35bLyfXqSKPvhA2kswQUcS2248bA2+v6YQHKB2SLvTAZ&#10;+CEPy+r2psTCyolf6LgLjYol7As00IYwFFr7uiWHfiYDcfQ+ZXQYohwbbUc8xXLX63mSPGqHHceF&#10;Fgd6bqn+3h2cgS5fSUjpfbP++nCppOftJj9vjbm/m1ZPoAJN4T8MF/yIDlVk2suBrVe9gfhI+LsX&#10;b77IQO0N5FkGuir1NXz1CwAA//8DAFBLAQItABQABgAIAAAAIQC2gziS/gAAAOEBAAATAAAAAAAA&#10;AAAAAAAAAAAAAABbQ29udGVudF9UeXBlc10ueG1sUEsBAi0AFAAGAAgAAAAhADj9If/WAAAAlAEA&#10;AAsAAAAAAAAAAAAAAAAALwEAAF9yZWxzLy5yZWxzUEsBAi0AFAAGAAgAAAAhAA5MxRsNAgAAHAQA&#10;AA4AAAAAAAAAAAAAAAAALgIAAGRycy9lMm9Eb2MueG1sUEsBAi0AFAAGAAgAAAAhAKUffaraAAAA&#10;BAEAAA8AAAAAAAAAAAAAAAAAZwQAAGRycy9kb3ducmV2LnhtbFBLBQYAAAAABAAEAPMAAABuBQAA&#10;AAA=&#10;" filled="f" stroked="f">
              <v:fill o:detectmouseclick="t"/>
              <v:textbox style="mso-fit-shape-to-text:t" inset="0,15pt,0,0">
                <w:txbxContent>
                  <w:p w14:paraId="3182D718" w14:textId="0382847F" w:rsidR="00450028" w:rsidRPr="00450028" w:rsidRDefault="00450028" w:rsidP="00450028">
                    <w:pPr>
                      <w:rPr>
                        <w:rFonts w:ascii="Calibri" w:eastAsia="Calibri" w:hAnsi="Calibri" w:cs="Calibri"/>
                        <w:noProof/>
                        <w:color w:val="000000"/>
                        <w:sz w:val="20"/>
                        <w:szCs w:val="20"/>
                      </w:rPr>
                    </w:pPr>
                    <w:r w:rsidRPr="00450028">
                      <w:rPr>
                        <w:rFonts w:ascii="Calibri" w:eastAsia="Calibri" w:hAnsi="Calibri" w:cs="Calibri"/>
                        <w:noProof/>
                        <w:color w:val="000000"/>
                        <w:sz w:val="20"/>
                        <w:szCs w:val="20"/>
                      </w:rPr>
                      <w:t>[UNCLASSIFIED]</w:t>
                    </w:r>
                  </w:p>
                </w:txbxContent>
              </v:textbox>
              <w10:wrap anchorx="page" anchory="page"/>
            </v:shape>
          </w:pict>
        </mc:Fallback>
      </mc:AlternateConten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EBFE385" w14:textId="198F1DB3" w:rsidR="00197C00" w:rsidRDefault="00450028">
    <w:r>
      <w:rPr>
        <w:noProof/>
      </w:rPr>
      <mc:AlternateContent>
        <mc:Choice Requires="wps">
          <w:drawing>
            <wp:anchor distT="0" distB="0" distL="0" distR="0" simplePos="0" relativeHeight="251703323" behindDoc="0" locked="0" layoutInCell="1" allowOverlap="1" wp14:anchorId="2273131A" wp14:editId="0F02D57D">
              <wp:simplePos x="635" y="635"/>
              <wp:positionH relativeFrom="page">
                <wp:align>center</wp:align>
              </wp:positionH>
              <wp:positionV relativeFrom="page">
                <wp:align>top</wp:align>
              </wp:positionV>
              <wp:extent cx="815340" cy="345440"/>
              <wp:effectExtent l="0" t="0" r="3810" b="16510"/>
              <wp:wrapNone/>
              <wp:docPr id="2026097757" name="Text Box 8" descr="[UNCLASSIFIED]">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815340" cy="345440"/>
                      </a:xfrm>
                      <a:prstGeom prst="rect">
                        <a:avLst/>
                      </a:prstGeom>
                      <a:noFill/>
                      <a:ln>
                        <a:noFill/>
                      </a:ln>
                    </wps:spPr>
                    <wps:txbx>
                      <w:txbxContent>
                        <w:p w14:paraId="1810D0EA" w14:textId="582B5ADA" w:rsidR="00450028" w:rsidRPr="00450028" w:rsidRDefault="00450028" w:rsidP="00450028">
                          <w:pPr>
                            <w:rPr>
                              <w:rFonts w:ascii="Calibri" w:eastAsia="Calibri" w:hAnsi="Calibri" w:cs="Calibri"/>
                              <w:noProof/>
                              <w:color w:val="000000"/>
                              <w:sz w:val="20"/>
                              <w:szCs w:val="20"/>
                            </w:rPr>
                          </w:pPr>
                          <w:r w:rsidRPr="00450028">
                            <w:rPr>
                              <w:rFonts w:ascii="Calibri" w:eastAsia="Calibri" w:hAnsi="Calibri" w:cs="Calibri"/>
                              <w:noProof/>
                              <w:color w:val="000000"/>
                              <w:sz w:val="20"/>
                              <w:szCs w:val="20"/>
                            </w:rPr>
                            <w:t>[UNCLASSIFIED]</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2273131A" id="_x0000_t202" coordsize="21600,21600" o:spt="202" path="m,l,21600r21600,l21600,xe">
              <v:stroke joinstyle="miter"/>
              <v:path gradientshapeok="t" o:connecttype="rect"/>
            </v:shapetype>
            <v:shape id="Text Box 8" o:spid="_x0000_s1038" type="#_x0000_t202" alt="[UNCLASSIFIED]" style="position:absolute;margin-left:0;margin-top:0;width:64.2pt;height:27.2pt;z-index:251703323;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KQ8EDQIAAB0EAAAOAAAAZHJzL2Uyb0RvYy54bWysU8Fu2zAMvQ/YPwi6L3aaZGiNOEXWIsOA&#10;oC2QDj0rshQbkERBUmJnXz9KtpOt22nYRaZI+pF8fFred1qRk3C+AVPS6SSnRBgOVWMOJf3+uvl0&#10;S4kPzFRMgRElPQtP71cfPyxbW4gbqEFVwhEEMb5obUnrEGyRZZ7XQjM/ASsMBiU4zQJe3SGrHGsR&#10;XavsJs8/Zy24yjrgwnv0PvZBukr4UgoenqX0IhBVUuwtpNOlcx/PbLVkxcExWzd8aIP9QxeaNQaL&#10;XqAeWWDk6Jo/oHTDHXiQYcJBZyBlw0WaAaeZ5u+m2dXMijQLkuPthSb//2D502lnXxwJ3RfocIGR&#10;kNb6wqMzztNJp+MXOyUYRwrPF9pEFwhH5+10MZtjhGNoNl/M0UaU7PqzdT58FaBJNErqcCuJLHba&#10;+tCnjimxloFNo1TajDK/ORAzerJrh9EK3b4jTYXdz8b291CdcSoH/cK95ZsGa2+ZDy/M4YaxXVRt&#10;eMZDKmhLCoNFSQ3ux9/8MR+JxyglLSqmpAYlTYn6ZnAhUVzJmN7lixxvbnTvR8Mc9QOgDqf4JCxP&#10;ZswLajSlA/2Gel7HQhhihmO5kobRfAi9dPE9cLFepyTUkWVha3aWR+jIVyTztXtjzg6MB1zVE4xy&#10;YsU74vvc+Ke362NA+tNWIrc9kQPlqMG01+G9RJH/ek9Z11e9+gkAAP//AwBQSwMEFAAGAAgAAAAh&#10;AKUffaraAAAABAEAAA8AAABkcnMvZG93bnJldi54bWxMj81OwzAQhO9IvIO1SNyokypBVYhTVUg9&#10;9FbKz3kbL0kg3o1itw19elwu9LLSaEYz35bLyfXqSKPvhA2kswQUcS2248bA2+v6YQHKB2SLvTAZ&#10;+CEPy+r2psTCyolf6LgLjYol7As00IYwFFr7uiWHfiYDcfQ+ZXQYohwbbUc8xXLX63mSPGqHHceF&#10;Fgd6bqn+3h2cgS5fSUjpfbP++nCppOftJj9vjbm/m1ZPoAJN4T8MF/yIDlVk2suBrVe9gfhI+LsX&#10;b77IQO0N5FkGuir1NXz1CwAA//8DAFBLAQItABQABgAIAAAAIQC2gziS/gAAAOEBAAATAAAAAAAA&#10;AAAAAAAAAAAAAABbQ29udGVudF9UeXBlc10ueG1sUEsBAi0AFAAGAAgAAAAhADj9If/WAAAAlAEA&#10;AAsAAAAAAAAAAAAAAAAALwEAAF9yZWxzLy5yZWxzUEsBAi0AFAAGAAgAAAAhAFMpDwQNAgAAHQQA&#10;AA4AAAAAAAAAAAAAAAAALgIAAGRycy9lMm9Eb2MueG1sUEsBAi0AFAAGAAgAAAAhAKUffaraAAAA&#10;BAEAAA8AAAAAAAAAAAAAAAAAZwQAAGRycy9kb3ducmV2LnhtbFBLBQYAAAAABAAEAPMAAABuBQAA&#10;AAA=&#10;" filled="f" stroked="f">
              <v:fill o:detectmouseclick="t"/>
              <v:textbox style="mso-fit-shape-to-text:t" inset="0,15pt,0,0">
                <w:txbxContent>
                  <w:p w14:paraId="1810D0EA" w14:textId="582B5ADA" w:rsidR="00450028" w:rsidRPr="00450028" w:rsidRDefault="00450028" w:rsidP="00450028">
                    <w:pPr>
                      <w:rPr>
                        <w:rFonts w:ascii="Calibri" w:eastAsia="Calibri" w:hAnsi="Calibri" w:cs="Calibri"/>
                        <w:noProof/>
                        <w:color w:val="000000"/>
                        <w:sz w:val="20"/>
                        <w:szCs w:val="20"/>
                      </w:rPr>
                    </w:pPr>
                    <w:r w:rsidRPr="00450028">
                      <w:rPr>
                        <w:rFonts w:ascii="Calibri" w:eastAsia="Calibri" w:hAnsi="Calibri" w:cs="Calibri"/>
                        <w:noProof/>
                        <w:color w:val="000000"/>
                        <w:sz w:val="20"/>
                        <w:szCs w:val="20"/>
                      </w:rPr>
                      <w:t>[UNCLASSIFIED]</w:t>
                    </w:r>
                  </w:p>
                </w:txbxContent>
              </v:textbox>
              <w10:wrap anchorx="page" anchory="page"/>
            </v:shape>
          </w:pict>
        </mc:Fallback>
      </mc:AlternateContent>
    </w:r>
  </w:p>
  <w:p w14:paraId="22885796" w14:textId="77777777" w:rsidR="00197C00" w:rsidRDefault="00197C00"/>
  <w:p w14:paraId="6394C91E" w14:textId="77777777" w:rsidR="00197C00" w:rsidRDefault="00197C00"/>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39A4361" w14:textId="6A87D339" w:rsidR="00197C00" w:rsidRPr="00C116DD" w:rsidRDefault="00450028" w:rsidP="00797567">
    <w:pPr>
      <w:pStyle w:val="NCEAHeaderFooter"/>
      <w:rPr>
        <w:snapToGrid w:val="0"/>
      </w:rPr>
    </w:pPr>
    <w:r>
      <w:rPr>
        <w:noProof/>
      </w:rPr>
      <mc:AlternateContent>
        <mc:Choice Requires="wps">
          <w:drawing>
            <wp:anchor distT="0" distB="0" distL="0" distR="0" simplePos="0" relativeHeight="251704347" behindDoc="0" locked="0" layoutInCell="1" allowOverlap="1" wp14:anchorId="77BF19A1" wp14:editId="5D260A26">
              <wp:simplePos x="635" y="635"/>
              <wp:positionH relativeFrom="page">
                <wp:align>center</wp:align>
              </wp:positionH>
              <wp:positionV relativeFrom="page">
                <wp:align>top</wp:align>
              </wp:positionV>
              <wp:extent cx="815340" cy="345440"/>
              <wp:effectExtent l="0" t="0" r="3810" b="16510"/>
              <wp:wrapNone/>
              <wp:docPr id="305018712" name="Text Box 9" descr="[UNCLASSIFIED]">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815340" cy="345440"/>
                      </a:xfrm>
                      <a:prstGeom prst="rect">
                        <a:avLst/>
                      </a:prstGeom>
                      <a:noFill/>
                      <a:ln>
                        <a:noFill/>
                      </a:ln>
                    </wps:spPr>
                    <wps:txbx>
                      <w:txbxContent>
                        <w:p w14:paraId="3B84BD64" w14:textId="6E627B45" w:rsidR="00450028" w:rsidRPr="00450028" w:rsidRDefault="00450028" w:rsidP="00450028">
                          <w:pPr>
                            <w:rPr>
                              <w:rFonts w:ascii="Calibri" w:eastAsia="Calibri" w:hAnsi="Calibri" w:cs="Calibri"/>
                              <w:noProof/>
                              <w:color w:val="000000"/>
                              <w:sz w:val="20"/>
                              <w:szCs w:val="20"/>
                            </w:rPr>
                          </w:pPr>
                          <w:r w:rsidRPr="00450028">
                            <w:rPr>
                              <w:rFonts w:ascii="Calibri" w:eastAsia="Calibri" w:hAnsi="Calibri" w:cs="Calibri"/>
                              <w:noProof/>
                              <w:color w:val="000000"/>
                              <w:sz w:val="20"/>
                              <w:szCs w:val="20"/>
                            </w:rPr>
                            <w:t>[UNCLASSIFIED]</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77BF19A1" id="_x0000_t202" coordsize="21600,21600" o:spt="202" path="m,l,21600r21600,l21600,xe">
              <v:stroke joinstyle="miter"/>
              <v:path gradientshapeok="t" o:connecttype="rect"/>
            </v:shapetype>
            <v:shape id="Text Box 9" o:spid="_x0000_s1039" type="#_x0000_t202" alt="[UNCLASSIFIED]" style="position:absolute;margin-left:0;margin-top:0;width:64.2pt;height:27.2pt;z-index:251704347;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a3fPDQIAAB0EAAAOAAAAZHJzL2Uyb0RvYy54bWysU8Fu2zAMvQ/YPwi6L3bapOiMOEXWIsOA&#10;oC2QDj0rshQbsERBYmJnXz9Kjput22nYRaZI+pF8fFrc9aZlR+VDA7bk00nOmbISqsbuS/79Zf3p&#10;lrOAwlaiBatKflKB3y0/flh0rlBXUENbKc8IxIaicyWvEV2RZUHWyogwAacsBTV4I5Cufp9VXnSE&#10;btrsKs9vsg585TxIFQJ5H4YgXyZ8rZXEJ62DQtaWnHrDdPp07uKZLRei2Hvh6kae2xD/0IURjaWi&#10;b1APAgU7+OYPKNNIDwE0TiSYDLRupEoz0DTT/N0021o4lWYhcoJ7oyn8P1j5eNy6Z8+w/wI9LTAS&#10;0rlQBHLGeXrtTfxSp4ziROHpjTbVI5PkvJ3Or2cUkRS6ns1nZBNKdvnZ+YBfFRgWjZJ72koiSxw3&#10;AYfUMSXWsrBu2jZtprW/OQgzerJLh9HCftezpqLub8b2d1CdaCoPw8KDk+uGam9EwGfhacPULqkW&#10;n+jQLXQlh7PFWQ3+x9/8MZ+IpyhnHSmm5JYkzVn7zdJCoriSMf2cz3O6+dG9Gw17MPdAOpzSk3Ay&#10;mTEP29HUHswr6XkVC1FIWEnlSo6jeY+DdOk9SLVapSTSkRO4sVsnI3TkK5L50r8K786MI63qEUY5&#10;ieId8UNu/DO41QGJ/rSVyO1A5Jly0mDa6/m9RJH/ek9Zl1e9/AkAAP//AwBQSwMEFAAGAAgAAAAh&#10;AKUffaraAAAABAEAAA8AAABkcnMvZG93bnJldi54bWxMj81OwzAQhO9IvIO1SNyokypBVYhTVUg9&#10;9FbKz3kbL0kg3o1itw19elwu9LLSaEYz35bLyfXqSKPvhA2kswQUcS2248bA2+v6YQHKB2SLvTAZ&#10;+CEPy+r2psTCyolf6LgLjYol7As00IYwFFr7uiWHfiYDcfQ+ZXQYohwbbUc8xXLX63mSPGqHHceF&#10;Fgd6bqn+3h2cgS5fSUjpfbP++nCppOftJj9vjbm/m1ZPoAJN4T8MF/yIDlVk2suBrVe9gfhI+LsX&#10;b77IQO0N5FkGuir1NXz1CwAA//8DAFBLAQItABQABgAIAAAAIQC2gziS/gAAAOEBAAATAAAAAAAA&#10;AAAAAAAAAAAAAABbQ29udGVudF9UeXBlc10ueG1sUEsBAi0AFAAGAAgAAAAhADj9If/WAAAAlAEA&#10;AAsAAAAAAAAAAAAAAAAALwEAAF9yZWxzLy5yZWxzUEsBAi0AFAAGAAgAAAAhAIprd88NAgAAHQQA&#10;AA4AAAAAAAAAAAAAAAAALgIAAGRycy9lMm9Eb2MueG1sUEsBAi0AFAAGAAgAAAAhAKUffaraAAAA&#10;BAEAAA8AAAAAAAAAAAAAAAAAZwQAAGRycy9kb3ducmV2LnhtbFBLBQYAAAAABAAEAPMAAABuBQAA&#10;AAA=&#10;" filled="f" stroked="f">
              <v:fill o:detectmouseclick="t"/>
              <v:textbox style="mso-fit-shape-to-text:t" inset="0,15pt,0,0">
                <w:txbxContent>
                  <w:p w14:paraId="3B84BD64" w14:textId="6E627B45" w:rsidR="00450028" w:rsidRPr="00450028" w:rsidRDefault="00450028" w:rsidP="00450028">
                    <w:pPr>
                      <w:rPr>
                        <w:rFonts w:ascii="Calibri" w:eastAsia="Calibri" w:hAnsi="Calibri" w:cs="Calibri"/>
                        <w:noProof/>
                        <w:color w:val="000000"/>
                        <w:sz w:val="20"/>
                        <w:szCs w:val="20"/>
                      </w:rPr>
                    </w:pPr>
                    <w:r w:rsidRPr="00450028">
                      <w:rPr>
                        <w:rFonts w:ascii="Calibri" w:eastAsia="Calibri" w:hAnsi="Calibri" w:cs="Calibri"/>
                        <w:noProof/>
                        <w:color w:val="000000"/>
                        <w:sz w:val="20"/>
                        <w:szCs w:val="20"/>
                      </w:rPr>
                      <w:t>[UNCLASSIFIED]</w:t>
                    </w:r>
                  </w:p>
                </w:txbxContent>
              </v:textbox>
              <w10:wrap anchorx="page" anchory="page"/>
            </v:shape>
          </w:pict>
        </mc:Fallback>
      </mc:AlternateContent>
    </w:r>
    <w:r w:rsidR="00197C00">
      <w:t>I</w:t>
    </w:r>
    <w:r w:rsidR="00197C00" w:rsidRPr="00EB5197">
      <w:t>nternal as</w:t>
    </w:r>
    <w:r w:rsidR="00197C00">
      <w:t>sessment resource Languages 3.2B</w:t>
    </w:r>
    <w:r w:rsidR="00FB185F">
      <w:t xml:space="preserve"> v</w:t>
    </w:r>
    <w:r w:rsidR="00D71F7B">
      <w:t>3</w:t>
    </w:r>
    <w:r w:rsidR="00197C00" w:rsidRPr="00EB5197">
      <w:t xml:space="preserve"> </w:t>
    </w:r>
    <w:r w:rsidR="00197C00">
      <w:t xml:space="preserve">Japanese for Achievement Standard </w:t>
    </w:r>
    <w:r w:rsidR="00197C00">
      <w:rPr>
        <w:snapToGrid w:val="0"/>
      </w:rPr>
      <w:t>91554</w:t>
    </w:r>
  </w:p>
  <w:p w14:paraId="501788D9" w14:textId="77777777" w:rsidR="00197C00" w:rsidRPr="00901ED0" w:rsidRDefault="00197C00" w:rsidP="00561F0E">
    <w:pPr>
      <w:pStyle w:val="Header"/>
      <w:rPr>
        <w:color w:val="808080"/>
        <w:sz w:val="20"/>
      </w:rPr>
    </w:pPr>
    <w:r w:rsidRPr="006628D1">
      <w:rPr>
        <w:color w:val="808080"/>
        <w:sz w:val="20"/>
      </w:rPr>
      <w:t>PAGE FOR TEACHER USE</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F22C132" w14:textId="18EB2D7C" w:rsidR="00197C00" w:rsidRDefault="00450028">
    <w:pPr>
      <w:pStyle w:val="Header"/>
      <w:rPr>
        <w:i/>
        <w:sz w:val="20"/>
      </w:rPr>
    </w:pPr>
    <w:r>
      <w:rPr>
        <w:i/>
        <w:noProof/>
        <w:sz w:val="20"/>
      </w:rPr>
      <mc:AlternateContent>
        <mc:Choice Requires="wps">
          <w:drawing>
            <wp:anchor distT="0" distB="0" distL="0" distR="0" simplePos="0" relativeHeight="251702299" behindDoc="0" locked="0" layoutInCell="1" allowOverlap="1" wp14:anchorId="113CA8CB" wp14:editId="1A2E1D18">
              <wp:simplePos x="635" y="635"/>
              <wp:positionH relativeFrom="page">
                <wp:align>center</wp:align>
              </wp:positionH>
              <wp:positionV relativeFrom="page">
                <wp:align>top</wp:align>
              </wp:positionV>
              <wp:extent cx="815340" cy="345440"/>
              <wp:effectExtent l="0" t="0" r="3810" b="16510"/>
              <wp:wrapNone/>
              <wp:docPr id="194448601" name="Text Box 7" descr="[UNCLASSIFIED]">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815340" cy="345440"/>
                      </a:xfrm>
                      <a:prstGeom prst="rect">
                        <a:avLst/>
                      </a:prstGeom>
                      <a:noFill/>
                      <a:ln>
                        <a:noFill/>
                      </a:ln>
                    </wps:spPr>
                    <wps:txbx>
                      <w:txbxContent>
                        <w:p w14:paraId="0B576C7C" w14:textId="33E976E3" w:rsidR="00450028" w:rsidRPr="00450028" w:rsidRDefault="00450028" w:rsidP="00450028">
                          <w:pPr>
                            <w:rPr>
                              <w:rFonts w:ascii="Calibri" w:eastAsia="Calibri" w:hAnsi="Calibri" w:cs="Calibri"/>
                              <w:noProof/>
                              <w:color w:val="000000"/>
                              <w:sz w:val="20"/>
                              <w:szCs w:val="20"/>
                            </w:rPr>
                          </w:pPr>
                          <w:r w:rsidRPr="00450028">
                            <w:rPr>
                              <w:rFonts w:ascii="Calibri" w:eastAsia="Calibri" w:hAnsi="Calibri" w:cs="Calibri"/>
                              <w:noProof/>
                              <w:color w:val="000000"/>
                              <w:sz w:val="20"/>
                              <w:szCs w:val="20"/>
                            </w:rPr>
                            <w:t>[UNCLASSIFIED]</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113CA8CB" id="_x0000_t202" coordsize="21600,21600" o:spt="202" path="m,l,21600r21600,l21600,xe">
              <v:stroke joinstyle="miter"/>
              <v:path gradientshapeok="t" o:connecttype="rect"/>
            </v:shapetype>
            <v:shape id="Text Box 7" o:spid="_x0000_s1042" type="#_x0000_t202" alt="[UNCLASSIFIED]" style="position:absolute;margin-left:0;margin-top:0;width:64.2pt;height:27.2pt;z-index:251702299;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r05DQIAAB0EAAAOAAAAZHJzL2Uyb0RvYy54bWysU8Fu2zAMvQ/YPwi6L3bSZGiNOEXWIsOA&#10;oC2QDj0rshQbkERBUmJnXz9KtpOt22nYRaZI+pF8fFred1qRk3C+AVPS6SSnRBgOVWMOJf3+uvl0&#10;S4kPzFRMgRElPQtP71cfPyxbW4gZ1KAq4QiCGF+0tqR1CLbIMs9roZmfgBUGgxKcZgGv7pBVjrWI&#10;rlU2y/PPWQuusg648B69j32QrhK+lIKHZym9CESVFHsL6XTp3MczWy1ZcXDM1g0f2mD/0IVmjcGi&#10;F6hHFhg5uuYPKN1wBx5kmHDQGUjZcJFmwGmm+btpdjWzIs2C5Hh7ocn/P1j+dNrZF0dC9wU6XGAk&#10;pLW+8OiM83TS6fjFTgnGkcLzhTbRBcLReTtd3MwxwjF0M1/M0UaU7PqzdT58FaBJNErqcCuJLHba&#10;+tCnjimxloFNo1TajDK/ORAzerJrh9EK3b4jTYXdz8b291CdcSoH/cK95ZsGa2+ZDy/M4YaxXVRt&#10;eMZDKmhLCoNFSQ3ux9/8MR+JxyglLSqmpAYlTYn6ZnAhUVzJmN7lixxvbnTvR8Mc9QOgDqf4JCxP&#10;ZswLajSlA/2Gel7HQhhihmO5kobRfAi9dPE9cLFepyTUkWVha3aWR+jIVyTztXtjzg6MB1zVE4xy&#10;YsU74vvc+Ke362NA+tNWIrc9kQPlqMG01+G9RJH/ek9Z11e9+gkAAP//AwBQSwMEFAAGAAgAAAAh&#10;AKUffaraAAAABAEAAA8AAABkcnMvZG93bnJldi54bWxMj81OwzAQhO9IvIO1SNyokypBVYhTVUg9&#10;9FbKz3kbL0kg3o1itw19elwu9LLSaEYz35bLyfXqSKPvhA2kswQUcS2248bA2+v6YQHKB2SLvTAZ&#10;+CEPy+r2psTCyolf6LgLjYol7As00IYwFFr7uiWHfiYDcfQ+ZXQYohwbbUc8xXLX63mSPGqHHceF&#10;Fgd6bqn+3h2cgS5fSUjpfbP++nCppOftJj9vjbm/m1ZPoAJN4T8MF/yIDlVk2suBrVe9gfhI+LsX&#10;b77IQO0N5FkGuir1NXz1CwAA//8DAFBLAQItABQABgAIAAAAIQC2gziS/gAAAOEBAAATAAAAAAAA&#10;AAAAAAAAAAAAAABbQ29udGVudF9UeXBlc10ueG1sUEsBAi0AFAAGAAgAAAAhADj9If/WAAAAlAEA&#10;AAsAAAAAAAAAAAAAAAAALwEAAF9yZWxzLy5yZWxzUEsBAi0AFAAGAAgAAAAhAD6WvTkNAgAAHQQA&#10;AA4AAAAAAAAAAAAAAAAALgIAAGRycy9lMm9Eb2MueG1sUEsBAi0AFAAGAAgAAAAhAKUffaraAAAA&#10;BAEAAA8AAAAAAAAAAAAAAAAAZwQAAGRycy9kb3ducmV2LnhtbFBLBQYAAAAABAAEAPMAAABuBQAA&#10;AAA=&#10;" filled="f" stroked="f">
              <v:fill o:detectmouseclick="t"/>
              <v:textbox style="mso-fit-shape-to-text:t" inset="0,15pt,0,0">
                <w:txbxContent>
                  <w:p w14:paraId="0B576C7C" w14:textId="33E976E3" w:rsidR="00450028" w:rsidRPr="00450028" w:rsidRDefault="00450028" w:rsidP="00450028">
                    <w:pPr>
                      <w:rPr>
                        <w:rFonts w:ascii="Calibri" w:eastAsia="Calibri" w:hAnsi="Calibri" w:cs="Calibri"/>
                        <w:noProof/>
                        <w:color w:val="000000"/>
                        <w:sz w:val="20"/>
                        <w:szCs w:val="20"/>
                      </w:rPr>
                    </w:pPr>
                    <w:r w:rsidRPr="00450028">
                      <w:rPr>
                        <w:rFonts w:ascii="Calibri" w:eastAsia="Calibri" w:hAnsi="Calibri" w:cs="Calibri"/>
                        <w:noProof/>
                        <w:color w:val="000000"/>
                        <w:sz w:val="20"/>
                        <w:szCs w:val="20"/>
                      </w:rPr>
                      <w:t>[UNCLASSIFIED]</w:t>
                    </w:r>
                  </w:p>
                </w:txbxContent>
              </v:textbox>
              <w10:wrap anchorx="page" anchory="page"/>
            </v:shape>
          </w:pict>
        </mc:Fallback>
      </mc:AlternateContent>
    </w:r>
    <w:r w:rsidR="00197C00">
      <w:rPr>
        <w:i/>
        <w:sz w:val="20"/>
      </w:rPr>
      <w:t>JO-</w:t>
    </w:r>
    <w:proofErr w:type="spellStart"/>
    <w:r w:rsidR="00197C00">
      <w:rPr>
        <w:i/>
        <w:sz w:val="20"/>
      </w:rPr>
      <w:t>Cont</w:t>
    </w:r>
    <w:proofErr w:type="spellEnd"/>
    <w:r w:rsidR="00197C00">
      <w:rPr>
        <w:i/>
        <w:sz w:val="20"/>
      </w:rPr>
      <w:t xml:space="preserve"> version 1 Apr 13</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1D"/>
    <w:multiLevelType w:val="multilevel"/>
    <w:tmpl w:val="E924B7FA"/>
    <w:lvl w:ilvl="0">
      <w:start w:val="1"/>
      <w:numFmt w:val="bullet"/>
      <w:lvlText w:val=""/>
      <w:lvlJc w:val="left"/>
      <w:pPr>
        <w:tabs>
          <w:tab w:val="num" w:pos="0"/>
        </w:tabs>
        <w:ind w:left="0" w:firstLine="0"/>
      </w:pPr>
      <w:rPr>
        <w:rFonts w:ascii="Symbol" w:hAnsi="Symbol" w:hint="default"/>
      </w:rPr>
    </w:lvl>
    <w:lvl w:ilvl="1">
      <w:start w:val="1"/>
      <w:numFmt w:val="bullet"/>
      <w:lvlText w:val=""/>
      <w:lvlJc w:val="left"/>
      <w:pPr>
        <w:tabs>
          <w:tab w:val="num" w:pos="720"/>
        </w:tabs>
        <w:ind w:left="1080" w:hanging="360"/>
      </w:pPr>
      <w:rPr>
        <w:rFonts w:ascii="Symbol" w:hAnsi="Symbol" w:hint="default"/>
      </w:rPr>
    </w:lvl>
    <w:lvl w:ilvl="2">
      <w:start w:val="1"/>
      <w:numFmt w:val="bullet"/>
      <w:lvlText w:val="o"/>
      <w:lvlJc w:val="left"/>
      <w:pPr>
        <w:tabs>
          <w:tab w:val="num" w:pos="1440"/>
        </w:tabs>
        <w:ind w:left="1800" w:hanging="360"/>
      </w:pPr>
      <w:rPr>
        <w:rFonts w:ascii="Courier New" w:hAnsi="Courier New" w:cs="Courier New" w:hint="default"/>
      </w:rPr>
    </w:lvl>
    <w:lvl w:ilvl="3">
      <w:start w:val="1"/>
      <w:numFmt w:val="bullet"/>
      <w:lvlText w:val=""/>
      <w:lvlJc w:val="left"/>
      <w:pPr>
        <w:tabs>
          <w:tab w:val="num" w:pos="2160"/>
        </w:tabs>
        <w:ind w:left="2520" w:hanging="360"/>
      </w:pPr>
      <w:rPr>
        <w:rFonts w:ascii="Wingdings" w:hAnsi="Wingdings" w:hint="default"/>
      </w:rPr>
    </w:lvl>
    <w:lvl w:ilvl="4">
      <w:start w:val="1"/>
      <w:numFmt w:val="bullet"/>
      <w:lvlText w:val=""/>
      <w:lvlJc w:val="left"/>
      <w:pPr>
        <w:tabs>
          <w:tab w:val="num" w:pos="2880"/>
        </w:tabs>
        <w:ind w:left="3240" w:hanging="360"/>
      </w:pPr>
      <w:rPr>
        <w:rFonts w:ascii="Wingdings" w:hAnsi="Wingdings" w:hint="default"/>
      </w:rPr>
    </w:lvl>
    <w:lvl w:ilvl="5">
      <w:start w:val="1"/>
      <w:numFmt w:val="bullet"/>
      <w:lvlText w:val=""/>
      <w:lvlJc w:val="left"/>
      <w:pPr>
        <w:tabs>
          <w:tab w:val="num" w:pos="3600"/>
        </w:tabs>
        <w:ind w:left="3960" w:hanging="360"/>
      </w:pPr>
      <w:rPr>
        <w:rFonts w:ascii="Symbol" w:hAnsi="Symbol" w:hint="default"/>
      </w:rPr>
    </w:lvl>
    <w:lvl w:ilvl="6">
      <w:start w:val="1"/>
      <w:numFmt w:val="bullet"/>
      <w:lvlText w:val="o"/>
      <w:lvlJc w:val="left"/>
      <w:pPr>
        <w:tabs>
          <w:tab w:val="num" w:pos="4320"/>
        </w:tabs>
        <w:ind w:left="4680" w:hanging="360"/>
      </w:pPr>
      <w:rPr>
        <w:rFonts w:ascii="Courier New" w:hAnsi="Courier New" w:cs="Courier New" w:hint="default"/>
      </w:rPr>
    </w:lvl>
    <w:lvl w:ilvl="7">
      <w:start w:val="1"/>
      <w:numFmt w:val="bullet"/>
      <w:lvlText w:val=""/>
      <w:lvlJc w:val="left"/>
      <w:pPr>
        <w:tabs>
          <w:tab w:val="num" w:pos="5040"/>
        </w:tabs>
        <w:ind w:left="5400" w:hanging="360"/>
      </w:pPr>
      <w:rPr>
        <w:rFonts w:ascii="Wingdings" w:hAnsi="Wingdings" w:hint="default"/>
      </w:rPr>
    </w:lvl>
    <w:lvl w:ilvl="8">
      <w:start w:val="1"/>
      <w:numFmt w:val="bullet"/>
      <w:lvlText w:val=""/>
      <w:lvlJc w:val="left"/>
      <w:pPr>
        <w:tabs>
          <w:tab w:val="num" w:pos="5760"/>
        </w:tabs>
        <w:ind w:left="6120" w:hanging="360"/>
      </w:pPr>
      <w:rPr>
        <w:rFonts w:ascii="Wingdings" w:hAnsi="Wingdings" w:hint="default"/>
      </w:rPr>
    </w:lvl>
  </w:abstractNum>
  <w:abstractNum w:abstractNumId="1" w15:restartNumberingAfterBreak="0">
    <w:nsid w:val="10A71219"/>
    <w:multiLevelType w:val="hybridMultilevel"/>
    <w:tmpl w:val="FB20BC3A"/>
    <w:lvl w:ilvl="0" w:tplc="00010409">
      <w:start w:val="1"/>
      <w:numFmt w:val="bullet"/>
      <w:lvlText w:val=""/>
      <w:lvlJc w:val="left"/>
      <w:pPr>
        <w:tabs>
          <w:tab w:val="num" w:pos="720"/>
        </w:tabs>
        <w:ind w:left="720" w:hanging="360"/>
      </w:pPr>
      <w:rPr>
        <w:rFonts w:ascii="Symbol" w:hAnsi="Symbol" w:hint="default"/>
      </w:rPr>
    </w:lvl>
    <w:lvl w:ilvl="1" w:tplc="08090003" w:tentative="1">
      <w:start w:val="1"/>
      <w:numFmt w:val="bullet"/>
      <w:lvlText w:val="o"/>
      <w:lvlJc w:val="left"/>
      <w:pPr>
        <w:tabs>
          <w:tab w:val="num" w:pos="1440"/>
        </w:tabs>
        <w:ind w:left="1440" w:hanging="360"/>
      </w:pPr>
      <w:rPr>
        <w:rFonts w:ascii="Courier New" w:hAnsi="Courier New" w:cs="Wingdings"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Wingdings"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Wingdings"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2" w15:restartNumberingAfterBreak="0">
    <w:nsid w:val="25961311"/>
    <w:multiLevelType w:val="hybridMultilevel"/>
    <w:tmpl w:val="9D7E6F78"/>
    <w:lvl w:ilvl="0" w:tplc="187CB4B2">
      <w:numFmt w:val="bullet"/>
      <w:lvlText w:val="-"/>
      <w:lvlJc w:val="left"/>
      <w:pPr>
        <w:ind w:left="720" w:hanging="360"/>
      </w:pPr>
      <w:rPr>
        <w:rFonts w:ascii="Arial" w:eastAsia="Times New Roman" w:hAnsi="Arial" w:cs="Wingdings" w:hint="default"/>
        <w:color w:val="auto"/>
      </w:rPr>
    </w:lvl>
    <w:lvl w:ilvl="1" w:tplc="14090003" w:tentative="1">
      <w:start w:val="1"/>
      <w:numFmt w:val="bullet"/>
      <w:lvlText w:val="o"/>
      <w:lvlJc w:val="left"/>
      <w:pPr>
        <w:ind w:left="1440" w:hanging="360"/>
      </w:pPr>
      <w:rPr>
        <w:rFonts w:ascii="Courier New" w:hAnsi="Courier New" w:cs="Wingdings"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Wingdings"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Wingdings" w:hint="default"/>
      </w:rPr>
    </w:lvl>
    <w:lvl w:ilvl="8" w:tplc="14090005" w:tentative="1">
      <w:start w:val="1"/>
      <w:numFmt w:val="bullet"/>
      <w:lvlText w:val=""/>
      <w:lvlJc w:val="left"/>
      <w:pPr>
        <w:ind w:left="6480" w:hanging="360"/>
      </w:pPr>
      <w:rPr>
        <w:rFonts w:ascii="Wingdings" w:hAnsi="Wingdings" w:hint="default"/>
      </w:rPr>
    </w:lvl>
  </w:abstractNum>
  <w:abstractNum w:abstractNumId="3" w15:restartNumberingAfterBreak="0">
    <w:nsid w:val="26234BEF"/>
    <w:multiLevelType w:val="hybridMultilevel"/>
    <w:tmpl w:val="B8F41C98"/>
    <w:lvl w:ilvl="0" w:tplc="00010409">
      <w:start w:val="1"/>
      <w:numFmt w:val="bullet"/>
      <w:lvlText w:val=""/>
      <w:lvlJc w:val="left"/>
      <w:pPr>
        <w:tabs>
          <w:tab w:val="num" w:pos="928"/>
        </w:tabs>
        <w:ind w:left="928" w:hanging="360"/>
      </w:pPr>
      <w:rPr>
        <w:rFonts w:ascii="Symbol" w:hAnsi="Symbol" w:hint="default"/>
      </w:rPr>
    </w:lvl>
    <w:lvl w:ilvl="1" w:tplc="00030409" w:tentative="1">
      <w:start w:val="1"/>
      <w:numFmt w:val="bullet"/>
      <w:lvlText w:val="o"/>
      <w:lvlJc w:val="left"/>
      <w:pPr>
        <w:tabs>
          <w:tab w:val="num" w:pos="1648"/>
        </w:tabs>
        <w:ind w:left="1648" w:hanging="360"/>
      </w:pPr>
      <w:rPr>
        <w:rFonts w:ascii="Courier New" w:hAnsi="Courier New" w:hint="default"/>
      </w:rPr>
    </w:lvl>
    <w:lvl w:ilvl="2" w:tplc="00050409" w:tentative="1">
      <w:start w:val="1"/>
      <w:numFmt w:val="bullet"/>
      <w:lvlText w:val=""/>
      <w:lvlJc w:val="left"/>
      <w:pPr>
        <w:tabs>
          <w:tab w:val="num" w:pos="2368"/>
        </w:tabs>
        <w:ind w:left="2368" w:hanging="360"/>
      </w:pPr>
      <w:rPr>
        <w:rFonts w:ascii="Wingdings" w:hAnsi="Wingdings" w:hint="default"/>
      </w:rPr>
    </w:lvl>
    <w:lvl w:ilvl="3" w:tplc="00010409" w:tentative="1">
      <w:start w:val="1"/>
      <w:numFmt w:val="bullet"/>
      <w:lvlText w:val=""/>
      <w:lvlJc w:val="left"/>
      <w:pPr>
        <w:tabs>
          <w:tab w:val="num" w:pos="3088"/>
        </w:tabs>
        <w:ind w:left="3088" w:hanging="360"/>
      </w:pPr>
      <w:rPr>
        <w:rFonts w:ascii="Symbol" w:hAnsi="Symbol" w:hint="default"/>
      </w:rPr>
    </w:lvl>
    <w:lvl w:ilvl="4" w:tplc="00030409" w:tentative="1">
      <w:start w:val="1"/>
      <w:numFmt w:val="bullet"/>
      <w:lvlText w:val="o"/>
      <w:lvlJc w:val="left"/>
      <w:pPr>
        <w:tabs>
          <w:tab w:val="num" w:pos="3808"/>
        </w:tabs>
        <w:ind w:left="3808" w:hanging="360"/>
      </w:pPr>
      <w:rPr>
        <w:rFonts w:ascii="Courier New" w:hAnsi="Courier New" w:hint="default"/>
      </w:rPr>
    </w:lvl>
    <w:lvl w:ilvl="5" w:tplc="00050409" w:tentative="1">
      <w:start w:val="1"/>
      <w:numFmt w:val="bullet"/>
      <w:lvlText w:val=""/>
      <w:lvlJc w:val="left"/>
      <w:pPr>
        <w:tabs>
          <w:tab w:val="num" w:pos="4528"/>
        </w:tabs>
        <w:ind w:left="4528" w:hanging="360"/>
      </w:pPr>
      <w:rPr>
        <w:rFonts w:ascii="Wingdings" w:hAnsi="Wingdings" w:hint="default"/>
      </w:rPr>
    </w:lvl>
    <w:lvl w:ilvl="6" w:tplc="00010409" w:tentative="1">
      <w:start w:val="1"/>
      <w:numFmt w:val="bullet"/>
      <w:lvlText w:val=""/>
      <w:lvlJc w:val="left"/>
      <w:pPr>
        <w:tabs>
          <w:tab w:val="num" w:pos="5248"/>
        </w:tabs>
        <w:ind w:left="5248" w:hanging="360"/>
      </w:pPr>
      <w:rPr>
        <w:rFonts w:ascii="Symbol" w:hAnsi="Symbol" w:hint="default"/>
      </w:rPr>
    </w:lvl>
    <w:lvl w:ilvl="7" w:tplc="00030409" w:tentative="1">
      <w:start w:val="1"/>
      <w:numFmt w:val="bullet"/>
      <w:lvlText w:val="o"/>
      <w:lvlJc w:val="left"/>
      <w:pPr>
        <w:tabs>
          <w:tab w:val="num" w:pos="5968"/>
        </w:tabs>
        <w:ind w:left="5968" w:hanging="360"/>
      </w:pPr>
      <w:rPr>
        <w:rFonts w:ascii="Courier New" w:hAnsi="Courier New" w:hint="default"/>
      </w:rPr>
    </w:lvl>
    <w:lvl w:ilvl="8" w:tplc="00050409" w:tentative="1">
      <w:start w:val="1"/>
      <w:numFmt w:val="bullet"/>
      <w:lvlText w:val=""/>
      <w:lvlJc w:val="left"/>
      <w:pPr>
        <w:tabs>
          <w:tab w:val="num" w:pos="6688"/>
        </w:tabs>
        <w:ind w:left="6688" w:hanging="360"/>
      </w:pPr>
      <w:rPr>
        <w:rFonts w:ascii="Wingdings" w:hAnsi="Wingdings" w:hint="default"/>
      </w:rPr>
    </w:lvl>
  </w:abstractNum>
  <w:abstractNum w:abstractNumId="4" w15:restartNumberingAfterBreak="0">
    <w:nsid w:val="28E22ABB"/>
    <w:multiLevelType w:val="hybridMultilevel"/>
    <w:tmpl w:val="EB3AB1FE"/>
    <w:lvl w:ilvl="0" w:tplc="00010409">
      <w:start w:val="1"/>
      <w:numFmt w:val="bullet"/>
      <w:lvlText w:val=""/>
      <w:lvlJc w:val="left"/>
      <w:pPr>
        <w:tabs>
          <w:tab w:val="num" w:pos="720"/>
        </w:tabs>
        <w:ind w:left="720" w:hanging="360"/>
      </w:pPr>
      <w:rPr>
        <w:rFonts w:ascii="Symbol" w:hAnsi="Symbol" w:hint="default"/>
      </w:rPr>
    </w:lvl>
    <w:lvl w:ilvl="1" w:tplc="00030409" w:tentative="1">
      <w:start w:val="1"/>
      <w:numFmt w:val="bullet"/>
      <w:lvlText w:val="o"/>
      <w:lvlJc w:val="left"/>
      <w:pPr>
        <w:tabs>
          <w:tab w:val="num" w:pos="1440"/>
        </w:tabs>
        <w:ind w:left="1440" w:hanging="360"/>
      </w:pPr>
      <w:rPr>
        <w:rFonts w:ascii="Courier New" w:hAnsi="Courier New" w:hint="default"/>
      </w:rPr>
    </w:lvl>
    <w:lvl w:ilvl="2" w:tplc="00050409" w:tentative="1">
      <w:start w:val="1"/>
      <w:numFmt w:val="bullet"/>
      <w:lvlText w:val=""/>
      <w:lvlJc w:val="left"/>
      <w:pPr>
        <w:tabs>
          <w:tab w:val="num" w:pos="2160"/>
        </w:tabs>
        <w:ind w:left="2160" w:hanging="360"/>
      </w:pPr>
      <w:rPr>
        <w:rFonts w:ascii="Wingdings" w:hAnsi="Wingdings" w:hint="default"/>
      </w:rPr>
    </w:lvl>
    <w:lvl w:ilvl="3" w:tplc="00010409" w:tentative="1">
      <w:start w:val="1"/>
      <w:numFmt w:val="bullet"/>
      <w:lvlText w:val=""/>
      <w:lvlJc w:val="left"/>
      <w:pPr>
        <w:tabs>
          <w:tab w:val="num" w:pos="2880"/>
        </w:tabs>
        <w:ind w:left="2880" w:hanging="360"/>
      </w:pPr>
      <w:rPr>
        <w:rFonts w:ascii="Symbol" w:hAnsi="Symbol" w:hint="default"/>
      </w:rPr>
    </w:lvl>
    <w:lvl w:ilvl="4" w:tplc="00030409" w:tentative="1">
      <w:start w:val="1"/>
      <w:numFmt w:val="bullet"/>
      <w:lvlText w:val="o"/>
      <w:lvlJc w:val="left"/>
      <w:pPr>
        <w:tabs>
          <w:tab w:val="num" w:pos="3600"/>
        </w:tabs>
        <w:ind w:left="3600" w:hanging="360"/>
      </w:pPr>
      <w:rPr>
        <w:rFonts w:ascii="Courier New" w:hAnsi="Courier New" w:hint="default"/>
      </w:rPr>
    </w:lvl>
    <w:lvl w:ilvl="5" w:tplc="00050409" w:tentative="1">
      <w:start w:val="1"/>
      <w:numFmt w:val="bullet"/>
      <w:lvlText w:val=""/>
      <w:lvlJc w:val="left"/>
      <w:pPr>
        <w:tabs>
          <w:tab w:val="num" w:pos="4320"/>
        </w:tabs>
        <w:ind w:left="4320" w:hanging="360"/>
      </w:pPr>
      <w:rPr>
        <w:rFonts w:ascii="Wingdings" w:hAnsi="Wingdings" w:hint="default"/>
      </w:rPr>
    </w:lvl>
    <w:lvl w:ilvl="6" w:tplc="00010409" w:tentative="1">
      <w:start w:val="1"/>
      <w:numFmt w:val="bullet"/>
      <w:lvlText w:val=""/>
      <w:lvlJc w:val="left"/>
      <w:pPr>
        <w:tabs>
          <w:tab w:val="num" w:pos="5040"/>
        </w:tabs>
        <w:ind w:left="5040" w:hanging="360"/>
      </w:pPr>
      <w:rPr>
        <w:rFonts w:ascii="Symbol" w:hAnsi="Symbol" w:hint="default"/>
      </w:rPr>
    </w:lvl>
    <w:lvl w:ilvl="7" w:tplc="00030409" w:tentative="1">
      <w:start w:val="1"/>
      <w:numFmt w:val="bullet"/>
      <w:lvlText w:val="o"/>
      <w:lvlJc w:val="left"/>
      <w:pPr>
        <w:tabs>
          <w:tab w:val="num" w:pos="5760"/>
        </w:tabs>
        <w:ind w:left="5760" w:hanging="360"/>
      </w:pPr>
      <w:rPr>
        <w:rFonts w:ascii="Courier New" w:hAnsi="Courier New" w:hint="default"/>
      </w:rPr>
    </w:lvl>
    <w:lvl w:ilvl="8" w:tplc="00050409" w:tentative="1">
      <w:start w:val="1"/>
      <w:numFmt w:val="bullet"/>
      <w:lvlText w:val=""/>
      <w:lvlJc w:val="left"/>
      <w:pPr>
        <w:tabs>
          <w:tab w:val="num" w:pos="6480"/>
        </w:tabs>
        <w:ind w:left="6480" w:hanging="360"/>
      </w:pPr>
      <w:rPr>
        <w:rFonts w:ascii="Wingdings" w:hAnsi="Wingdings" w:hint="default"/>
      </w:rPr>
    </w:lvl>
  </w:abstractNum>
  <w:abstractNum w:abstractNumId="5" w15:restartNumberingAfterBreak="0">
    <w:nsid w:val="2B1633E5"/>
    <w:multiLevelType w:val="hybridMultilevel"/>
    <w:tmpl w:val="3A5AF436"/>
    <w:lvl w:ilvl="0" w:tplc="14090001">
      <w:start w:val="1"/>
      <w:numFmt w:val="bullet"/>
      <w:lvlText w:val=""/>
      <w:lvlJc w:val="left"/>
      <w:pPr>
        <w:ind w:left="720" w:hanging="360"/>
      </w:pPr>
      <w:rPr>
        <w:rFonts w:ascii="Symbol" w:hAnsi="Symbol" w:hint="default"/>
      </w:rPr>
    </w:lvl>
    <w:lvl w:ilvl="1" w:tplc="14090003">
      <w:start w:val="1"/>
      <w:numFmt w:val="bullet"/>
      <w:lvlText w:val="o"/>
      <w:lvlJc w:val="left"/>
      <w:pPr>
        <w:ind w:left="1440" w:hanging="360"/>
      </w:pPr>
      <w:rPr>
        <w:rFonts w:ascii="Courier New" w:hAnsi="Courier New" w:cs="Wingdings" w:hint="default"/>
      </w:rPr>
    </w:lvl>
    <w:lvl w:ilvl="2" w:tplc="14090005">
      <w:start w:val="1"/>
      <w:numFmt w:val="bullet"/>
      <w:lvlText w:val=""/>
      <w:lvlJc w:val="left"/>
      <w:pPr>
        <w:ind w:left="2160" w:hanging="360"/>
      </w:pPr>
      <w:rPr>
        <w:rFonts w:ascii="Wingdings" w:hAnsi="Wingdings" w:hint="default"/>
      </w:rPr>
    </w:lvl>
    <w:lvl w:ilvl="3" w:tplc="14090001">
      <w:start w:val="1"/>
      <w:numFmt w:val="bullet"/>
      <w:lvlText w:val=""/>
      <w:lvlJc w:val="left"/>
      <w:pPr>
        <w:ind w:left="2880" w:hanging="360"/>
      </w:pPr>
      <w:rPr>
        <w:rFonts w:ascii="Symbol" w:hAnsi="Symbol" w:hint="default"/>
      </w:rPr>
    </w:lvl>
    <w:lvl w:ilvl="4" w:tplc="14090003">
      <w:start w:val="1"/>
      <w:numFmt w:val="bullet"/>
      <w:lvlText w:val="o"/>
      <w:lvlJc w:val="left"/>
      <w:pPr>
        <w:ind w:left="3600" w:hanging="360"/>
      </w:pPr>
      <w:rPr>
        <w:rFonts w:ascii="Courier New" w:hAnsi="Courier New" w:cs="Wingdings" w:hint="default"/>
      </w:rPr>
    </w:lvl>
    <w:lvl w:ilvl="5" w:tplc="14090005">
      <w:start w:val="1"/>
      <w:numFmt w:val="bullet"/>
      <w:lvlText w:val=""/>
      <w:lvlJc w:val="left"/>
      <w:pPr>
        <w:ind w:left="4320" w:hanging="360"/>
      </w:pPr>
      <w:rPr>
        <w:rFonts w:ascii="Wingdings" w:hAnsi="Wingdings" w:hint="default"/>
      </w:rPr>
    </w:lvl>
    <w:lvl w:ilvl="6" w:tplc="14090001">
      <w:start w:val="1"/>
      <w:numFmt w:val="bullet"/>
      <w:lvlText w:val=""/>
      <w:lvlJc w:val="left"/>
      <w:pPr>
        <w:ind w:left="5040" w:hanging="360"/>
      </w:pPr>
      <w:rPr>
        <w:rFonts w:ascii="Symbol" w:hAnsi="Symbol" w:hint="default"/>
      </w:rPr>
    </w:lvl>
    <w:lvl w:ilvl="7" w:tplc="14090003">
      <w:start w:val="1"/>
      <w:numFmt w:val="bullet"/>
      <w:lvlText w:val="o"/>
      <w:lvlJc w:val="left"/>
      <w:pPr>
        <w:ind w:left="5760" w:hanging="360"/>
      </w:pPr>
      <w:rPr>
        <w:rFonts w:ascii="Courier New" w:hAnsi="Courier New" w:cs="Wingdings" w:hint="default"/>
      </w:rPr>
    </w:lvl>
    <w:lvl w:ilvl="8" w:tplc="14090005">
      <w:start w:val="1"/>
      <w:numFmt w:val="bullet"/>
      <w:lvlText w:val=""/>
      <w:lvlJc w:val="left"/>
      <w:pPr>
        <w:ind w:left="6480" w:hanging="360"/>
      </w:pPr>
      <w:rPr>
        <w:rFonts w:ascii="Wingdings" w:hAnsi="Wingdings" w:hint="default"/>
      </w:rPr>
    </w:lvl>
  </w:abstractNum>
  <w:abstractNum w:abstractNumId="6" w15:restartNumberingAfterBreak="0">
    <w:nsid w:val="2BD30A93"/>
    <w:multiLevelType w:val="hybridMultilevel"/>
    <w:tmpl w:val="CC9AE722"/>
    <w:lvl w:ilvl="0" w:tplc="0EE077F2">
      <w:start w:val="1"/>
      <w:numFmt w:val="bullet"/>
      <w:lvlText w:val=""/>
      <w:lvlJc w:val="left"/>
      <w:pPr>
        <w:tabs>
          <w:tab w:val="num" w:pos="720"/>
        </w:tabs>
        <w:ind w:left="720" w:hanging="360"/>
      </w:pPr>
      <w:rPr>
        <w:rFonts w:ascii="Symbol" w:hAnsi="Symbol" w:hint="default"/>
      </w:rPr>
    </w:lvl>
    <w:lvl w:ilvl="1" w:tplc="00030409" w:tentative="1">
      <w:start w:val="1"/>
      <w:numFmt w:val="bullet"/>
      <w:lvlText w:val="o"/>
      <w:lvlJc w:val="left"/>
      <w:pPr>
        <w:tabs>
          <w:tab w:val="num" w:pos="1440"/>
        </w:tabs>
        <w:ind w:left="1440" w:hanging="360"/>
      </w:pPr>
      <w:rPr>
        <w:rFonts w:ascii="Courier New" w:hAnsi="Courier New" w:cs="Wingdings" w:hint="default"/>
      </w:rPr>
    </w:lvl>
    <w:lvl w:ilvl="2" w:tplc="00050409" w:tentative="1">
      <w:start w:val="1"/>
      <w:numFmt w:val="bullet"/>
      <w:lvlText w:val=""/>
      <w:lvlJc w:val="left"/>
      <w:pPr>
        <w:tabs>
          <w:tab w:val="num" w:pos="2160"/>
        </w:tabs>
        <w:ind w:left="2160" w:hanging="360"/>
      </w:pPr>
      <w:rPr>
        <w:rFonts w:ascii="Wingdings" w:hAnsi="Wingdings" w:hint="default"/>
      </w:rPr>
    </w:lvl>
    <w:lvl w:ilvl="3" w:tplc="00010409" w:tentative="1">
      <w:start w:val="1"/>
      <w:numFmt w:val="bullet"/>
      <w:lvlText w:val=""/>
      <w:lvlJc w:val="left"/>
      <w:pPr>
        <w:tabs>
          <w:tab w:val="num" w:pos="2880"/>
        </w:tabs>
        <w:ind w:left="2880" w:hanging="360"/>
      </w:pPr>
      <w:rPr>
        <w:rFonts w:ascii="Symbol" w:hAnsi="Symbol" w:hint="default"/>
      </w:rPr>
    </w:lvl>
    <w:lvl w:ilvl="4" w:tplc="00030409" w:tentative="1">
      <w:start w:val="1"/>
      <w:numFmt w:val="bullet"/>
      <w:lvlText w:val="o"/>
      <w:lvlJc w:val="left"/>
      <w:pPr>
        <w:tabs>
          <w:tab w:val="num" w:pos="3600"/>
        </w:tabs>
        <w:ind w:left="3600" w:hanging="360"/>
      </w:pPr>
      <w:rPr>
        <w:rFonts w:ascii="Courier New" w:hAnsi="Courier New" w:cs="Wingdings" w:hint="default"/>
      </w:rPr>
    </w:lvl>
    <w:lvl w:ilvl="5" w:tplc="00050409" w:tentative="1">
      <w:start w:val="1"/>
      <w:numFmt w:val="bullet"/>
      <w:lvlText w:val=""/>
      <w:lvlJc w:val="left"/>
      <w:pPr>
        <w:tabs>
          <w:tab w:val="num" w:pos="4320"/>
        </w:tabs>
        <w:ind w:left="4320" w:hanging="360"/>
      </w:pPr>
      <w:rPr>
        <w:rFonts w:ascii="Wingdings" w:hAnsi="Wingdings" w:hint="default"/>
      </w:rPr>
    </w:lvl>
    <w:lvl w:ilvl="6" w:tplc="00010409" w:tentative="1">
      <w:start w:val="1"/>
      <w:numFmt w:val="bullet"/>
      <w:lvlText w:val=""/>
      <w:lvlJc w:val="left"/>
      <w:pPr>
        <w:tabs>
          <w:tab w:val="num" w:pos="5040"/>
        </w:tabs>
        <w:ind w:left="5040" w:hanging="360"/>
      </w:pPr>
      <w:rPr>
        <w:rFonts w:ascii="Symbol" w:hAnsi="Symbol" w:hint="default"/>
      </w:rPr>
    </w:lvl>
    <w:lvl w:ilvl="7" w:tplc="00030409" w:tentative="1">
      <w:start w:val="1"/>
      <w:numFmt w:val="bullet"/>
      <w:lvlText w:val="o"/>
      <w:lvlJc w:val="left"/>
      <w:pPr>
        <w:tabs>
          <w:tab w:val="num" w:pos="5760"/>
        </w:tabs>
        <w:ind w:left="5760" w:hanging="360"/>
      </w:pPr>
      <w:rPr>
        <w:rFonts w:ascii="Courier New" w:hAnsi="Courier New" w:cs="Wingdings" w:hint="default"/>
      </w:rPr>
    </w:lvl>
    <w:lvl w:ilvl="8" w:tplc="00050409" w:tentative="1">
      <w:start w:val="1"/>
      <w:numFmt w:val="bullet"/>
      <w:lvlText w:val=""/>
      <w:lvlJc w:val="left"/>
      <w:pPr>
        <w:tabs>
          <w:tab w:val="num" w:pos="6480"/>
        </w:tabs>
        <w:ind w:left="6480" w:hanging="360"/>
      </w:pPr>
      <w:rPr>
        <w:rFonts w:ascii="Wingdings" w:hAnsi="Wingdings" w:hint="default"/>
      </w:rPr>
    </w:lvl>
  </w:abstractNum>
  <w:abstractNum w:abstractNumId="7" w15:restartNumberingAfterBreak="0">
    <w:nsid w:val="2C2B26BC"/>
    <w:multiLevelType w:val="singleLevel"/>
    <w:tmpl w:val="77F20EE0"/>
    <w:lvl w:ilvl="0">
      <w:start w:val="1"/>
      <w:numFmt w:val="bullet"/>
      <w:pStyle w:val="NCEAtablebullet"/>
      <w:lvlText w:val=""/>
      <w:lvlJc w:val="left"/>
      <w:pPr>
        <w:tabs>
          <w:tab w:val="num" w:pos="0"/>
        </w:tabs>
        <w:ind w:left="-340" w:firstLine="340"/>
      </w:pPr>
      <w:rPr>
        <w:rFonts w:ascii="Symbol" w:hAnsi="Symbol" w:hint="default"/>
        <w:sz w:val="16"/>
      </w:rPr>
    </w:lvl>
  </w:abstractNum>
  <w:abstractNum w:abstractNumId="8" w15:restartNumberingAfterBreak="0">
    <w:nsid w:val="33587C07"/>
    <w:multiLevelType w:val="hybridMultilevel"/>
    <w:tmpl w:val="2382AEF4"/>
    <w:lvl w:ilvl="0" w:tplc="08090001">
      <w:start w:val="1"/>
      <w:numFmt w:val="bullet"/>
      <w:lvlText w:val=""/>
      <w:lvlJc w:val="left"/>
      <w:pPr>
        <w:tabs>
          <w:tab w:val="num" w:pos="720"/>
        </w:tabs>
        <w:ind w:left="720" w:hanging="360"/>
      </w:pPr>
      <w:rPr>
        <w:rFonts w:ascii="Symbol" w:hAnsi="Symbol" w:hint="default"/>
      </w:rPr>
    </w:lvl>
    <w:lvl w:ilvl="1" w:tplc="08090003" w:tentative="1">
      <w:start w:val="1"/>
      <w:numFmt w:val="bullet"/>
      <w:lvlText w:val="o"/>
      <w:lvlJc w:val="left"/>
      <w:pPr>
        <w:tabs>
          <w:tab w:val="num" w:pos="1440"/>
        </w:tabs>
        <w:ind w:left="1440" w:hanging="360"/>
      </w:pPr>
      <w:rPr>
        <w:rFonts w:ascii="Courier New" w:hAnsi="Courier New" w:cs="Wingdings"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Wingdings"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Wingdings"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9" w15:restartNumberingAfterBreak="0">
    <w:nsid w:val="33AE6162"/>
    <w:multiLevelType w:val="hybridMultilevel"/>
    <w:tmpl w:val="70DE71CA"/>
    <w:lvl w:ilvl="0" w:tplc="7B26C6E4">
      <w:start w:val="1"/>
      <w:numFmt w:val="bullet"/>
      <w:lvlText w:val=""/>
      <w:lvlJc w:val="left"/>
      <w:pPr>
        <w:tabs>
          <w:tab w:val="num" w:pos="928"/>
        </w:tabs>
        <w:ind w:left="928" w:hanging="360"/>
      </w:pPr>
      <w:rPr>
        <w:rFonts w:ascii="Symbol" w:hAnsi="Symbol" w:hint="default"/>
      </w:rPr>
    </w:lvl>
    <w:lvl w:ilvl="1" w:tplc="CDFEFDFC" w:tentative="1">
      <w:start w:val="1"/>
      <w:numFmt w:val="bullet"/>
      <w:lvlText w:val="o"/>
      <w:lvlJc w:val="left"/>
      <w:pPr>
        <w:tabs>
          <w:tab w:val="num" w:pos="1648"/>
        </w:tabs>
        <w:ind w:left="1648" w:hanging="360"/>
      </w:pPr>
      <w:rPr>
        <w:rFonts w:ascii="Courier New" w:hAnsi="Courier New" w:hint="default"/>
      </w:rPr>
    </w:lvl>
    <w:lvl w:ilvl="2" w:tplc="71D6AC50" w:tentative="1">
      <w:start w:val="1"/>
      <w:numFmt w:val="bullet"/>
      <w:lvlText w:val=""/>
      <w:lvlJc w:val="left"/>
      <w:pPr>
        <w:tabs>
          <w:tab w:val="num" w:pos="2368"/>
        </w:tabs>
        <w:ind w:left="2368" w:hanging="360"/>
      </w:pPr>
      <w:rPr>
        <w:rFonts w:ascii="Wingdings" w:hAnsi="Wingdings" w:hint="default"/>
      </w:rPr>
    </w:lvl>
    <w:lvl w:ilvl="3" w:tplc="2A28CB34" w:tentative="1">
      <w:start w:val="1"/>
      <w:numFmt w:val="bullet"/>
      <w:lvlText w:val=""/>
      <w:lvlJc w:val="left"/>
      <w:pPr>
        <w:tabs>
          <w:tab w:val="num" w:pos="3088"/>
        </w:tabs>
        <w:ind w:left="3088" w:hanging="360"/>
      </w:pPr>
      <w:rPr>
        <w:rFonts w:ascii="Symbol" w:hAnsi="Symbol" w:hint="default"/>
      </w:rPr>
    </w:lvl>
    <w:lvl w:ilvl="4" w:tplc="32622DA4" w:tentative="1">
      <w:start w:val="1"/>
      <w:numFmt w:val="bullet"/>
      <w:lvlText w:val="o"/>
      <w:lvlJc w:val="left"/>
      <w:pPr>
        <w:tabs>
          <w:tab w:val="num" w:pos="3808"/>
        </w:tabs>
        <w:ind w:left="3808" w:hanging="360"/>
      </w:pPr>
      <w:rPr>
        <w:rFonts w:ascii="Courier New" w:hAnsi="Courier New" w:hint="default"/>
      </w:rPr>
    </w:lvl>
    <w:lvl w:ilvl="5" w:tplc="5F5A9474" w:tentative="1">
      <w:start w:val="1"/>
      <w:numFmt w:val="bullet"/>
      <w:lvlText w:val=""/>
      <w:lvlJc w:val="left"/>
      <w:pPr>
        <w:tabs>
          <w:tab w:val="num" w:pos="4528"/>
        </w:tabs>
        <w:ind w:left="4528" w:hanging="360"/>
      </w:pPr>
      <w:rPr>
        <w:rFonts w:ascii="Wingdings" w:hAnsi="Wingdings" w:hint="default"/>
      </w:rPr>
    </w:lvl>
    <w:lvl w:ilvl="6" w:tplc="AB2A0DEC" w:tentative="1">
      <w:start w:val="1"/>
      <w:numFmt w:val="bullet"/>
      <w:lvlText w:val=""/>
      <w:lvlJc w:val="left"/>
      <w:pPr>
        <w:tabs>
          <w:tab w:val="num" w:pos="5248"/>
        </w:tabs>
        <w:ind w:left="5248" w:hanging="360"/>
      </w:pPr>
      <w:rPr>
        <w:rFonts w:ascii="Symbol" w:hAnsi="Symbol" w:hint="default"/>
      </w:rPr>
    </w:lvl>
    <w:lvl w:ilvl="7" w:tplc="749CFCBA" w:tentative="1">
      <w:start w:val="1"/>
      <w:numFmt w:val="bullet"/>
      <w:lvlText w:val="o"/>
      <w:lvlJc w:val="left"/>
      <w:pPr>
        <w:tabs>
          <w:tab w:val="num" w:pos="5968"/>
        </w:tabs>
        <w:ind w:left="5968" w:hanging="360"/>
      </w:pPr>
      <w:rPr>
        <w:rFonts w:ascii="Courier New" w:hAnsi="Courier New" w:hint="default"/>
      </w:rPr>
    </w:lvl>
    <w:lvl w:ilvl="8" w:tplc="FEA4A2E4" w:tentative="1">
      <w:start w:val="1"/>
      <w:numFmt w:val="bullet"/>
      <w:lvlText w:val=""/>
      <w:lvlJc w:val="left"/>
      <w:pPr>
        <w:tabs>
          <w:tab w:val="num" w:pos="6688"/>
        </w:tabs>
        <w:ind w:left="6688" w:hanging="360"/>
      </w:pPr>
      <w:rPr>
        <w:rFonts w:ascii="Wingdings" w:hAnsi="Wingdings" w:hint="default"/>
      </w:rPr>
    </w:lvl>
  </w:abstractNum>
  <w:abstractNum w:abstractNumId="10" w15:restartNumberingAfterBreak="0">
    <w:nsid w:val="36F17ECB"/>
    <w:multiLevelType w:val="hybridMultilevel"/>
    <w:tmpl w:val="6D6EB836"/>
    <w:lvl w:ilvl="0" w:tplc="2A38FC7E">
      <w:start w:val="1"/>
      <w:numFmt w:val="decimal"/>
      <w:pStyle w:val="NCEAnumbers"/>
      <w:lvlText w:val="%1."/>
      <w:lvlJc w:val="left"/>
      <w:pPr>
        <w:tabs>
          <w:tab w:val="num" w:pos="360"/>
        </w:tabs>
        <w:ind w:left="360" w:hanging="360"/>
      </w:pPr>
      <w:rPr>
        <w:rFonts w:hint="default"/>
        <w:sz w:val="22"/>
      </w:rPr>
    </w:lvl>
    <w:lvl w:ilvl="1" w:tplc="08090003">
      <w:start w:val="1"/>
      <w:numFmt w:val="bullet"/>
      <w:lvlText w:val="o"/>
      <w:lvlJc w:val="left"/>
      <w:pPr>
        <w:tabs>
          <w:tab w:val="num" w:pos="1503"/>
        </w:tabs>
        <w:ind w:left="1503" w:hanging="360"/>
      </w:pPr>
      <w:rPr>
        <w:rFonts w:ascii="Courier New" w:hAnsi="Courier New" w:cs="Wingdings" w:hint="default"/>
      </w:rPr>
    </w:lvl>
    <w:lvl w:ilvl="2" w:tplc="08090005" w:tentative="1">
      <w:start w:val="1"/>
      <w:numFmt w:val="bullet"/>
      <w:lvlText w:val=""/>
      <w:lvlJc w:val="left"/>
      <w:pPr>
        <w:tabs>
          <w:tab w:val="num" w:pos="2223"/>
        </w:tabs>
        <w:ind w:left="2223" w:hanging="360"/>
      </w:pPr>
      <w:rPr>
        <w:rFonts w:ascii="Wingdings" w:hAnsi="Wingdings" w:hint="default"/>
      </w:rPr>
    </w:lvl>
    <w:lvl w:ilvl="3" w:tplc="08090001" w:tentative="1">
      <w:start w:val="1"/>
      <w:numFmt w:val="bullet"/>
      <w:lvlText w:val=""/>
      <w:lvlJc w:val="left"/>
      <w:pPr>
        <w:tabs>
          <w:tab w:val="num" w:pos="2943"/>
        </w:tabs>
        <w:ind w:left="2943" w:hanging="360"/>
      </w:pPr>
      <w:rPr>
        <w:rFonts w:ascii="Symbol" w:hAnsi="Symbol" w:hint="default"/>
      </w:rPr>
    </w:lvl>
    <w:lvl w:ilvl="4" w:tplc="08090003" w:tentative="1">
      <w:start w:val="1"/>
      <w:numFmt w:val="bullet"/>
      <w:lvlText w:val="o"/>
      <w:lvlJc w:val="left"/>
      <w:pPr>
        <w:tabs>
          <w:tab w:val="num" w:pos="3663"/>
        </w:tabs>
        <w:ind w:left="3663" w:hanging="360"/>
      </w:pPr>
      <w:rPr>
        <w:rFonts w:ascii="Courier New" w:hAnsi="Courier New" w:cs="Wingdings" w:hint="default"/>
      </w:rPr>
    </w:lvl>
    <w:lvl w:ilvl="5" w:tplc="08090005" w:tentative="1">
      <w:start w:val="1"/>
      <w:numFmt w:val="bullet"/>
      <w:lvlText w:val=""/>
      <w:lvlJc w:val="left"/>
      <w:pPr>
        <w:tabs>
          <w:tab w:val="num" w:pos="4383"/>
        </w:tabs>
        <w:ind w:left="4383" w:hanging="360"/>
      </w:pPr>
      <w:rPr>
        <w:rFonts w:ascii="Wingdings" w:hAnsi="Wingdings" w:hint="default"/>
      </w:rPr>
    </w:lvl>
    <w:lvl w:ilvl="6" w:tplc="08090001" w:tentative="1">
      <w:start w:val="1"/>
      <w:numFmt w:val="bullet"/>
      <w:lvlText w:val=""/>
      <w:lvlJc w:val="left"/>
      <w:pPr>
        <w:tabs>
          <w:tab w:val="num" w:pos="5103"/>
        </w:tabs>
        <w:ind w:left="5103" w:hanging="360"/>
      </w:pPr>
      <w:rPr>
        <w:rFonts w:ascii="Symbol" w:hAnsi="Symbol" w:hint="default"/>
      </w:rPr>
    </w:lvl>
    <w:lvl w:ilvl="7" w:tplc="08090003" w:tentative="1">
      <w:start w:val="1"/>
      <w:numFmt w:val="bullet"/>
      <w:lvlText w:val="o"/>
      <w:lvlJc w:val="left"/>
      <w:pPr>
        <w:tabs>
          <w:tab w:val="num" w:pos="5823"/>
        </w:tabs>
        <w:ind w:left="5823" w:hanging="360"/>
      </w:pPr>
      <w:rPr>
        <w:rFonts w:ascii="Courier New" w:hAnsi="Courier New" w:cs="Wingdings" w:hint="default"/>
      </w:rPr>
    </w:lvl>
    <w:lvl w:ilvl="8" w:tplc="08090005" w:tentative="1">
      <w:start w:val="1"/>
      <w:numFmt w:val="bullet"/>
      <w:lvlText w:val=""/>
      <w:lvlJc w:val="left"/>
      <w:pPr>
        <w:tabs>
          <w:tab w:val="num" w:pos="6543"/>
        </w:tabs>
        <w:ind w:left="6543" w:hanging="360"/>
      </w:pPr>
      <w:rPr>
        <w:rFonts w:ascii="Wingdings" w:hAnsi="Wingdings" w:hint="default"/>
      </w:rPr>
    </w:lvl>
  </w:abstractNum>
  <w:abstractNum w:abstractNumId="11" w15:restartNumberingAfterBreak="0">
    <w:nsid w:val="3A336B44"/>
    <w:multiLevelType w:val="hybridMultilevel"/>
    <w:tmpl w:val="82964F68"/>
    <w:lvl w:ilvl="0" w:tplc="00010409">
      <w:start w:val="1"/>
      <w:numFmt w:val="bullet"/>
      <w:lvlText w:val=""/>
      <w:lvlJc w:val="left"/>
      <w:pPr>
        <w:tabs>
          <w:tab w:val="num" w:pos="720"/>
        </w:tabs>
        <w:ind w:left="720" w:hanging="360"/>
      </w:pPr>
      <w:rPr>
        <w:rFonts w:ascii="Symbol" w:hAnsi="Symbol" w:hint="default"/>
      </w:rPr>
    </w:lvl>
    <w:lvl w:ilvl="1" w:tplc="00030409" w:tentative="1">
      <w:start w:val="1"/>
      <w:numFmt w:val="bullet"/>
      <w:lvlText w:val="o"/>
      <w:lvlJc w:val="left"/>
      <w:pPr>
        <w:tabs>
          <w:tab w:val="num" w:pos="1440"/>
        </w:tabs>
        <w:ind w:left="1440" w:hanging="360"/>
      </w:pPr>
      <w:rPr>
        <w:rFonts w:ascii="Courier New" w:hAnsi="Courier New" w:cs="Wingdings" w:hint="default"/>
      </w:rPr>
    </w:lvl>
    <w:lvl w:ilvl="2" w:tplc="00050409" w:tentative="1">
      <w:start w:val="1"/>
      <w:numFmt w:val="bullet"/>
      <w:lvlText w:val=""/>
      <w:lvlJc w:val="left"/>
      <w:pPr>
        <w:tabs>
          <w:tab w:val="num" w:pos="2160"/>
        </w:tabs>
        <w:ind w:left="2160" w:hanging="360"/>
      </w:pPr>
      <w:rPr>
        <w:rFonts w:ascii="Wingdings" w:hAnsi="Wingdings" w:hint="default"/>
      </w:rPr>
    </w:lvl>
    <w:lvl w:ilvl="3" w:tplc="00010409" w:tentative="1">
      <w:start w:val="1"/>
      <w:numFmt w:val="bullet"/>
      <w:lvlText w:val=""/>
      <w:lvlJc w:val="left"/>
      <w:pPr>
        <w:tabs>
          <w:tab w:val="num" w:pos="2880"/>
        </w:tabs>
        <w:ind w:left="2880" w:hanging="360"/>
      </w:pPr>
      <w:rPr>
        <w:rFonts w:ascii="Symbol" w:hAnsi="Symbol" w:hint="default"/>
      </w:rPr>
    </w:lvl>
    <w:lvl w:ilvl="4" w:tplc="00030409" w:tentative="1">
      <w:start w:val="1"/>
      <w:numFmt w:val="bullet"/>
      <w:lvlText w:val="o"/>
      <w:lvlJc w:val="left"/>
      <w:pPr>
        <w:tabs>
          <w:tab w:val="num" w:pos="3600"/>
        </w:tabs>
        <w:ind w:left="3600" w:hanging="360"/>
      </w:pPr>
      <w:rPr>
        <w:rFonts w:ascii="Courier New" w:hAnsi="Courier New" w:cs="Wingdings" w:hint="default"/>
      </w:rPr>
    </w:lvl>
    <w:lvl w:ilvl="5" w:tplc="00050409" w:tentative="1">
      <w:start w:val="1"/>
      <w:numFmt w:val="bullet"/>
      <w:lvlText w:val=""/>
      <w:lvlJc w:val="left"/>
      <w:pPr>
        <w:tabs>
          <w:tab w:val="num" w:pos="4320"/>
        </w:tabs>
        <w:ind w:left="4320" w:hanging="360"/>
      </w:pPr>
      <w:rPr>
        <w:rFonts w:ascii="Wingdings" w:hAnsi="Wingdings" w:hint="default"/>
      </w:rPr>
    </w:lvl>
    <w:lvl w:ilvl="6" w:tplc="00010409" w:tentative="1">
      <w:start w:val="1"/>
      <w:numFmt w:val="bullet"/>
      <w:lvlText w:val=""/>
      <w:lvlJc w:val="left"/>
      <w:pPr>
        <w:tabs>
          <w:tab w:val="num" w:pos="5040"/>
        </w:tabs>
        <w:ind w:left="5040" w:hanging="360"/>
      </w:pPr>
      <w:rPr>
        <w:rFonts w:ascii="Symbol" w:hAnsi="Symbol" w:hint="default"/>
      </w:rPr>
    </w:lvl>
    <w:lvl w:ilvl="7" w:tplc="00030409" w:tentative="1">
      <w:start w:val="1"/>
      <w:numFmt w:val="bullet"/>
      <w:lvlText w:val="o"/>
      <w:lvlJc w:val="left"/>
      <w:pPr>
        <w:tabs>
          <w:tab w:val="num" w:pos="5760"/>
        </w:tabs>
        <w:ind w:left="5760" w:hanging="360"/>
      </w:pPr>
      <w:rPr>
        <w:rFonts w:ascii="Courier New" w:hAnsi="Courier New" w:cs="Wingdings" w:hint="default"/>
      </w:rPr>
    </w:lvl>
    <w:lvl w:ilvl="8" w:tplc="00050409" w:tentative="1">
      <w:start w:val="1"/>
      <w:numFmt w:val="bullet"/>
      <w:lvlText w:val=""/>
      <w:lvlJc w:val="left"/>
      <w:pPr>
        <w:tabs>
          <w:tab w:val="num" w:pos="6480"/>
        </w:tabs>
        <w:ind w:left="6480" w:hanging="360"/>
      </w:pPr>
      <w:rPr>
        <w:rFonts w:ascii="Wingdings" w:hAnsi="Wingdings" w:hint="default"/>
      </w:rPr>
    </w:lvl>
  </w:abstractNum>
  <w:abstractNum w:abstractNumId="12" w15:restartNumberingAfterBreak="0">
    <w:nsid w:val="42480782"/>
    <w:multiLevelType w:val="hybridMultilevel"/>
    <w:tmpl w:val="8862B338"/>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13" w15:restartNumberingAfterBreak="0">
    <w:nsid w:val="4B3B5EC7"/>
    <w:multiLevelType w:val="hybridMultilevel"/>
    <w:tmpl w:val="89C021C6"/>
    <w:lvl w:ilvl="0" w:tplc="08090001">
      <w:start w:val="1"/>
      <w:numFmt w:val="bullet"/>
      <w:lvlText w:val=""/>
      <w:lvlJc w:val="left"/>
      <w:pPr>
        <w:tabs>
          <w:tab w:val="num" w:pos="709"/>
        </w:tabs>
        <w:ind w:left="709" w:hanging="360"/>
      </w:pPr>
      <w:rPr>
        <w:rFonts w:ascii="Symbol" w:hAnsi="Symbol" w:hint="default"/>
      </w:rPr>
    </w:lvl>
    <w:lvl w:ilvl="1" w:tplc="08090003" w:tentative="1">
      <w:start w:val="1"/>
      <w:numFmt w:val="bullet"/>
      <w:lvlText w:val="o"/>
      <w:lvlJc w:val="left"/>
      <w:pPr>
        <w:tabs>
          <w:tab w:val="num" w:pos="1429"/>
        </w:tabs>
        <w:ind w:left="1429" w:hanging="360"/>
      </w:pPr>
      <w:rPr>
        <w:rFonts w:ascii="Courier New" w:hAnsi="Courier New" w:hint="default"/>
      </w:rPr>
    </w:lvl>
    <w:lvl w:ilvl="2" w:tplc="08090005" w:tentative="1">
      <w:start w:val="1"/>
      <w:numFmt w:val="bullet"/>
      <w:lvlText w:val=""/>
      <w:lvlJc w:val="left"/>
      <w:pPr>
        <w:tabs>
          <w:tab w:val="num" w:pos="2149"/>
        </w:tabs>
        <w:ind w:left="2149" w:hanging="360"/>
      </w:pPr>
      <w:rPr>
        <w:rFonts w:ascii="Wingdings" w:hAnsi="Wingdings" w:hint="default"/>
      </w:rPr>
    </w:lvl>
    <w:lvl w:ilvl="3" w:tplc="08090001" w:tentative="1">
      <w:start w:val="1"/>
      <w:numFmt w:val="bullet"/>
      <w:lvlText w:val=""/>
      <w:lvlJc w:val="left"/>
      <w:pPr>
        <w:tabs>
          <w:tab w:val="num" w:pos="2869"/>
        </w:tabs>
        <w:ind w:left="2869" w:hanging="360"/>
      </w:pPr>
      <w:rPr>
        <w:rFonts w:ascii="Symbol" w:hAnsi="Symbol" w:hint="default"/>
      </w:rPr>
    </w:lvl>
    <w:lvl w:ilvl="4" w:tplc="08090003" w:tentative="1">
      <w:start w:val="1"/>
      <w:numFmt w:val="bullet"/>
      <w:lvlText w:val="o"/>
      <w:lvlJc w:val="left"/>
      <w:pPr>
        <w:tabs>
          <w:tab w:val="num" w:pos="3589"/>
        </w:tabs>
        <w:ind w:left="3589" w:hanging="360"/>
      </w:pPr>
      <w:rPr>
        <w:rFonts w:ascii="Courier New" w:hAnsi="Courier New" w:hint="default"/>
      </w:rPr>
    </w:lvl>
    <w:lvl w:ilvl="5" w:tplc="08090005" w:tentative="1">
      <w:start w:val="1"/>
      <w:numFmt w:val="bullet"/>
      <w:lvlText w:val=""/>
      <w:lvlJc w:val="left"/>
      <w:pPr>
        <w:tabs>
          <w:tab w:val="num" w:pos="4309"/>
        </w:tabs>
        <w:ind w:left="4309" w:hanging="360"/>
      </w:pPr>
      <w:rPr>
        <w:rFonts w:ascii="Wingdings" w:hAnsi="Wingdings" w:hint="default"/>
      </w:rPr>
    </w:lvl>
    <w:lvl w:ilvl="6" w:tplc="08090001" w:tentative="1">
      <w:start w:val="1"/>
      <w:numFmt w:val="bullet"/>
      <w:lvlText w:val=""/>
      <w:lvlJc w:val="left"/>
      <w:pPr>
        <w:tabs>
          <w:tab w:val="num" w:pos="5029"/>
        </w:tabs>
        <w:ind w:left="5029" w:hanging="360"/>
      </w:pPr>
      <w:rPr>
        <w:rFonts w:ascii="Symbol" w:hAnsi="Symbol" w:hint="default"/>
      </w:rPr>
    </w:lvl>
    <w:lvl w:ilvl="7" w:tplc="08090003" w:tentative="1">
      <w:start w:val="1"/>
      <w:numFmt w:val="bullet"/>
      <w:lvlText w:val="o"/>
      <w:lvlJc w:val="left"/>
      <w:pPr>
        <w:tabs>
          <w:tab w:val="num" w:pos="5749"/>
        </w:tabs>
        <w:ind w:left="5749" w:hanging="360"/>
      </w:pPr>
      <w:rPr>
        <w:rFonts w:ascii="Courier New" w:hAnsi="Courier New" w:hint="default"/>
      </w:rPr>
    </w:lvl>
    <w:lvl w:ilvl="8" w:tplc="08090005" w:tentative="1">
      <w:start w:val="1"/>
      <w:numFmt w:val="bullet"/>
      <w:lvlText w:val=""/>
      <w:lvlJc w:val="left"/>
      <w:pPr>
        <w:tabs>
          <w:tab w:val="num" w:pos="6469"/>
        </w:tabs>
        <w:ind w:left="6469" w:hanging="360"/>
      </w:pPr>
      <w:rPr>
        <w:rFonts w:ascii="Wingdings" w:hAnsi="Wingdings" w:hint="default"/>
      </w:rPr>
    </w:lvl>
  </w:abstractNum>
  <w:abstractNum w:abstractNumId="14" w15:restartNumberingAfterBreak="0">
    <w:nsid w:val="4E0C6726"/>
    <w:multiLevelType w:val="hybridMultilevel"/>
    <w:tmpl w:val="F4723B9C"/>
    <w:lvl w:ilvl="0" w:tplc="0EE077F2">
      <w:start w:val="1"/>
      <w:numFmt w:val="bullet"/>
      <w:lvlText w:val=""/>
      <w:lvlJc w:val="left"/>
      <w:pPr>
        <w:tabs>
          <w:tab w:val="num" w:pos="720"/>
        </w:tabs>
        <w:ind w:left="720" w:hanging="360"/>
      </w:pPr>
      <w:rPr>
        <w:rFonts w:ascii="Symbol" w:hAnsi="Symbol" w:hint="default"/>
      </w:rPr>
    </w:lvl>
    <w:lvl w:ilvl="1" w:tplc="00030409" w:tentative="1">
      <w:start w:val="1"/>
      <w:numFmt w:val="bullet"/>
      <w:lvlText w:val="o"/>
      <w:lvlJc w:val="left"/>
      <w:pPr>
        <w:tabs>
          <w:tab w:val="num" w:pos="1440"/>
        </w:tabs>
        <w:ind w:left="1440" w:hanging="360"/>
      </w:pPr>
      <w:rPr>
        <w:rFonts w:ascii="Courier New" w:hAnsi="Courier New" w:hint="default"/>
      </w:rPr>
    </w:lvl>
    <w:lvl w:ilvl="2" w:tplc="00050409" w:tentative="1">
      <w:start w:val="1"/>
      <w:numFmt w:val="bullet"/>
      <w:lvlText w:val=""/>
      <w:lvlJc w:val="left"/>
      <w:pPr>
        <w:tabs>
          <w:tab w:val="num" w:pos="2160"/>
        </w:tabs>
        <w:ind w:left="2160" w:hanging="360"/>
      </w:pPr>
      <w:rPr>
        <w:rFonts w:ascii="Wingdings" w:hAnsi="Wingdings" w:hint="default"/>
      </w:rPr>
    </w:lvl>
    <w:lvl w:ilvl="3" w:tplc="00010409" w:tentative="1">
      <w:start w:val="1"/>
      <w:numFmt w:val="bullet"/>
      <w:lvlText w:val=""/>
      <w:lvlJc w:val="left"/>
      <w:pPr>
        <w:tabs>
          <w:tab w:val="num" w:pos="2880"/>
        </w:tabs>
        <w:ind w:left="2880" w:hanging="360"/>
      </w:pPr>
      <w:rPr>
        <w:rFonts w:ascii="Symbol" w:hAnsi="Symbol" w:hint="default"/>
      </w:rPr>
    </w:lvl>
    <w:lvl w:ilvl="4" w:tplc="00030409" w:tentative="1">
      <w:start w:val="1"/>
      <w:numFmt w:val="bullet"/>
      <w:lvlText w:val="o"/>
      <w:lvlJc w:val="left"/>
      <w:pPr>
        <w:tabs>
          <w:tab w:val="num" w:pos="3600"/>
        </w:tabs>
        <w:ind w:left="3600" w:hanging="360"/>
      </w:pPr>
      <w:rPr>
        <w:rFonts w:ascii="Courier New" w:hAnsi="Courier New" w:hint="default"/>
      </w:rPr>
    </w:lvl>
    <w:lvl w:ilvl="5" w:tplc="00050409" w:tentative="1">
      <w:start w:val="1"/>
      <w:numFmt w:val="bullet"/>
      <w:lvlText w:val=""/>
      <w:lvlJc w:val="left"/>
      <w:pPr>
        <w:tabs>
          <w:tab w:val="num" w:pos="4320"/>
        </w:tabs>
        <w:ind w:left="4320" w:hanging="360"/>
      </w:pPr>
      <w:rPr>
        <w:rFonts w:ascii="Wingdings" w:hAnsi="Wingdings" w:hint="default"/>
      </w:rPr>
    </w:lvl>
    <w:lvl w:ilvl="6" w:tplc="00010409" w:tentative="1">
      <w:start w:val="1"/>
      <w:numFmt w:val="bullet"/>
      <w:lvlText w:val=""/>
      <w:lvlJc w:val="left"/>
      <w:pPr>
        <w:tabs>
          <w:tab w:val="num" w:pos="5040"/>
        </w:tabs>
        <w:ind w:left="5040" w:hanging="360"/>
      </w:pPr>
      <w:rPr>
        <w:rFonts w:ascii="Symbol" w:hAnsi="Symbol" w:hint="default"/>
      </w:rPr>
    </w:lvl>
    <w:lvl w:ilvl="7" w:tplc="00030409" w:tentative="1">
      <w:start w:val="1"/>
      <w:numFmt w:val="bullet"/>
      <w:lvlText w:val="o"/>
      <w:lvlJc w:val="left"/>
      <w:pPr>
        <w:tabs>
          <w:tab w:val="num" w:pos="5760"/>
        </w:tabs>
        <w:ind w:left="5760" w:hanging="360"/>
      </w:pPr>
      <w:rPr>
        <w:rFonts w:ascii="Courier New" w:hAnsi="Courier New" w:hint="default"/>
      </w:rPr>
    </w:lvl>
    <w:lvl w:ilvl="8" w:tplc="00050409" w:tentative="1">
      <w:start w:val="1"/>
      <w:numFmt w:val="bullet"/>
      <w:lvlText w:val=""/>
      <w:lvlJc w:val="left"/>
      <w:pPr>
        <w:tabs>
          <w:tab w:val="num" w:pos="6480"/>
        </w:tabs>
        <w:ind w:left="6480" w:hanging="360"/>
      </w:pPr>
      <w:rPr>
        <w:rFonts w:ascii="Wingdings" w:hAnsi="Wingdings" w:hint="default"/>
      </w:rPr>
    </w:lvl>
  </w:abstractNum>
  <w:abstractNum w:abstractNumId="15" w15:restartNumberingAfterBreak="0">
    <w:nsid w:val="5245AED9"/>
    <w:multiLevelType w:val="hybridMultilevel"/>
    <w:tmpl w:val="C6AAEB5C"/>
    <w:lvl w:ilvl="0" w:tplc="FFFFFFFF">
      <w:numFmt w:val="bullet"/>
      <w:lvlText w:val="•"/>
      <w:lvlJc w:val="left"/>
      <w:pPr>
        <w:ind w:left="720" w:hanging="360"/>
      </w:pPr>
      <w:rPr>
        <w:rFonts w:ascii="Arial" w:hAnsi="Arial" w:hint="default"/>
      </w:rPr>
    </w:lvl>
    <w:lvl w:ilvl="1" w:tplc="822081BC">
      <w:start w:val="1"/>
      <w:numFmt w:val="bullet"/>
      <w:lvlText w:val="o"/>
      <w:lvlJc w:val="left"/>
      <w:pPr>
        <w:ind w:left="1440" w:hanging="360"/>
      </w:pPr>
      <w:rPr>
        <w:rFonts w:ascii="Courier New" w:hAnsi="Courier New" w:hint="default"/>
      </w:rPr>
    </w:lvl>
    <w:lvl w:ilvl="2" w:tplc="7B981502">
      <w:start w:val="1"/>
      <w:numFmt w:val="bullet"/>
      <w:lvlText w:val=""/>
      <w:lvlJc w:val="left"/>
      <w:pPr>
        <w:ind w:left="2160" w:hanging="360"/>
      </w:pPr>
      <w:rPr>
        <w:rFonts w:ascii="Wingdings" w:hAnsi="Wingdings" w:hint="default"/>
      </w:rPr>
    </w:lvl>
    <w:lvl w:ilvl="3" w:tplc="642ED4AE">
      <w:start w:val="1"/>
      <w:numFmt w:val="bullet"/>
      <w:lvlText w:val=""/>
      <w:lvlJc w:val="left"/>
      <w:pPr>
        <w:ind w:left="2880" w:hanging="360"/>
      </w:pPr>
      <w:rPr>
        <w:rFonts w:ascii="Symbol" w:hAnsi="Symbol" w:hint="default"/>
      </w:rPr>
    </w:lvl>
    <w:lvl w:ilvl="4" w:tplc="BA76CF88">
      <w:start w:val="1"/>
      <w:numFmt w:val="bullet"/>
      <w:lvlText w:val="o"/>
      <w:lvlJc w:val="left"/>
      <w:pPr>
        <w:ind w:left="3600" w:hanging="360"/>
      </w:pPr>
      <w:rPr>
        <w:rFonts w:ascii="Courier New" w:hAnsi="Courier New" w:hint="default"/>
      </w:rPr>
    </w:lvl>
    <w:lvl w:ilvl="5" w:tplc="4666357E">
      <w:start w:val="1"/>
      <w:numFmt w:val="bullet"/>
      <w:lvlText w:val=""/>
      <w:lvlJc w:val="left"/>
      <w:pPr>
        <w:ind w:left="4320" w:hanging="360"/>
      </w:pPr>
      <w:rPr>
        <w:rFonts w:ascii="Wingdings" w:hAnsi="Wingdings" w:hint="default"/>
      </w:rPr>
    </w:lvl>
    <w:lvl w:ilvl="6" w:tplc="947844D6">
      <w:start w:val="1"/>
      <w:numFmt w:val="bullet"/>
      <w:lvlText w:val=""/>
      <w:lvlJc w:val="left"/>
      <w:pPr>
        <w:ind w:left="5040" w:hanging="360"/>
      </w:pPr>
      <w:rPr>
        <w:rFonts w:ascii="Symbol" w:hAnsi="Symbol" w:hint="default"/>
      </w:rPr>
    </w:lvl>
    <w:lvl w:ilvl="7" w:tplc="1408BF1E">
      <w:start w:val="1"/>
      <w:numFmt w:val="bullet"/>
      <w:lvlText w:val="o"/>
      <w:lvlJc w:val="left"/>
      <w:pPr>
        <w:ind w:left="5760" w:hanging="360"/>
      </w:pPr>
      <w:rPr>
        <w:rFonts w:ascii="Courier New" w:hAnsi="Courier New" w:hint="default"/>
      </w:rPr>
    </w:lvl>
    <w:lvl w:ilvl="8" w:tplc="967EEEDE">
      <w:start w:val="1"/>
      <w:numFmt w:val="bullet"/>
      <w:lvlText w:val=""/>
      <w:lvlJc w:val="left"/>
      <w:pPr>
        <w:ind w:left="6480" w:hanging="360"/>
      </w:pPr>
      <w:rPr>
        <w:rFonts w:ascii="Wingdings" w:hAnsi="Wingdings" w:hint="default"/>
      </w:rPr>
    </w:lvl>
  </w:abstractNum>
  <w:abstractNum w:abstractNumId="16" w15:restartNumberingAfterBreak="0">
    <w:nsid w:val="52EF70C3"/>
    <w:multiLevelType w:val="hybridMultilevel"/>
    <w:tmpl w:val="8488DC36"/>
    <w:lvl w:ilvl="0" w:tplc="37BADD6C">
      <w:start w:val="1"/>
      <w:numFmt w:val="bullet"/>
      <w:lvlText w:val=""/>
      <w:lvlJc w:val="left"/>
      <w:pPr>
        <w:tabs>
          <w:tab w:val="num" w:pos="720"/>
        </w:tabs>
        <w:ind w:left="720" w:hanging="360"/>
      </w:pPr>
      <w:rPr>
        <w:rFonts w:ascii="Symbol" w:hAnsi="Symbol" w:hint="default"/>
      </w:rPr>
    </w:lvl>
    <w:lvl w:ilvl="1" w:tplc="08090003" w:tentative="1">
      <w:start w:val="1"/>
      <w:numFmt w:val="bullet"/>
      <w:lvlText w:val="o"/>
      <w:lvlJc w:val="left"/>
      <w:pPr>
        <w:tabs>
          <w:tab w:val="num" w:pos="1440"/>
        </w:tabs>
        <w:ind w:left="1440" w:hanging="360"/>
      </w:pPr>
      <w:rPr>
        <w:rFonts w:ascii="Courier New" w:hAnsi="Courier New" w:cs="Wingdings"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Wingdings"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Wingdings"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17" w15:restartNumberingAfterBreak="0">
    <w:nsid w:val="54D06E67"/>
    <w:multiLevelType w:val="hybridMultilevel"/>
    <w:tmpl w:val="7C74CBC2"/>
    <w:lvl w:ilvl="0" w:tplc="14090001">
      <w:start w:val="1"/>
      <w:numFmt w:val="bullet"/>
      <w:lvlText w:val=""/>
      <w:lvlJc w:val="left"/>
      <w:pPr>
        <w:ind w:left="720" w:hanging="360"/>
      </w:pPr>
      <w:rPr>
        <w:rFonts w:ascii="Symbol" w:hAnsi="Symbol" w:hint="default"/>
      </w:rPr>
    </w:lvl>
    <w:lvl w:ilvl="1" w:tplc="14090003">
      <w:start w:val="1"/>
      <w:numFmt w:val="bullet"/>
      <w:lvlText w:val="o"/>
      <w:lvlJc w:val="left"/>
      <w:pPr>
        <w:ind w:left="1440" w:hanging="360"/>
      </w:pPr>
      <w:rPr>
        <w:rFonts w:ascii="Courier New" w:hAnsi="Courier New" w:cs="Wingdings" w:hint="default"/>
      </w:rPr>
    </w:lvl>
    <w:lvl w:ilvl="2" w:tplc="14090005">
      <w:start w:val="1"/>
      <w:numFmt w:val="bullet"/>
      <w:lvlText w:val=""/>
      <w:lvlJc w:val="left"/>
      <w:pPr>
        <w:ind w:left="2160" w:hanging="360"/>
      </w:pPr>
      <w:rPr>
        <w:rFonts w:ascii="Wingdings" w:hAnsi="Wingdings" w:hint="default"/>
      </w:rPr>
    </w:lvl>
    <w:lvl w:ilvl="3" w:tplc="14090001">
      <w:start w:val="1"/>
      <w:numFmt w:val="bullet"/>
      <w:lvlText w:val=""/>
      <w:lvlJc w:val="left"/>
      <w:pPr>
        <w:ind w:left="2880" w:hanging="360"/>
      </w:pPr>
      <w:rPr>
        <w:rFonts w:ascii="Symbol" w:hAnsi="Symbol" w:hint="default"/>
      </w:rPr>
    </w:lvl>
    <w:lvl w:ilvl="4" w:tplc="14090003">
      <w:start w:val="1"/>
      <w:numFmt w:val="bullet"/>
      <w:lvlText w:val="o"/>
      <w:lvlJc w:val="left"/>
      <w:pPr>
        <w:ind w:left="3600" w:hanging="360"/>
      </w:pPr>
      <w:rPr>
        <w:rFonts w:ascii="Courier New" w:hAnsi="Courier New" w:cs="Wingdings" w:hint="default"/>
      </w:rPr>
    </w:lvl>
    <w:lvl w:ilvl="5" w:tplc="14090005">
      <w:start w:val="1"/>
      <w:numFmt w:val="bullet"/>
      <w:lvlText w:val=""/>
      <w:lvlJc w:val="left"/>
      <w:pPr>
        <w:ind w:left="4320" w:hanging="360"/>
      </w:pPr>
      <w:rPr>
        <w:rFonts w:ascii="Wingdings" w:hAnsi="Wingdings" w:hint="default"/>
      </w:rPr>
    </w:lvl>
    <w:lvl w:ilvl="6" w:tplc="14090001">
      <w:start w:val="1"/>
      <w:numFmt w:val="bullet"/>
      <w:lvlText w:val=""/>
      <w:lvlJc w:val="left"/>
      <w:pPr>
        <w:ind w:left="5040" w:hanging="360"/>
      </w:pPr>
      <w:rPr>
        <w:rFonts w:ascii="Symbol" w:hAnsi="Symbol" w:hint="default"/>
      </w:rPr>
    </w:lvl>
    <w:lvl w:ilvl="7" w:tplc="14090003">
      <w:start w:val="1"/>
      <w:numFmt w:val="bullet"/>
      <w:lvlText w:val="o"/>
      <w:lvlJc w:val="left"/>
      <w:pPr>
        <w:ind w:left="5760" w:hanging="360"/>
      </w:pPr>
      <w:rPr>
        <w:rFonts w:ascii="Courier New" w:hAnsi="Courier New" w:cs="Wingdings" w:hint="default"/>
      </w:rPr>
    </w:lvl>
    <w:lvl w:ilvl="8" w:tplc="14090005">
      <w:start w:val="1"/>
      <w:numFmt w:val="bullet"/>
      <w:lvlText w:val=""/>
      <w:lvlJc w:val="left"/>
      <w:pPr>
        <w:ind w:left="6480" w:hanging="360"/>
      </w:pPr>
      <w:rPr>
        <w:rFonts w:ascii="Wingdings" w:hAnsi="Wingdings" w:hint="default"/>
      </w:rPr>
    </w:lvl>
  </w:abstractNum>
  <w:abstractNum w:abstractNumId="18" w15:restartNumberingAfterBreak="0">
    <w:nsid w:val="58C5558F"/>
    <w:multiLevelType w:val="hybridMultilevel"/>
    <w:tmpl w:val="6406CE70"/>
    <w:lvl w:ilvl="0" w:tplc="00010409">
      <w:start w:val="1"/>
      <w:numFmt w:val="bullet"/>
      <w:lvlText w:val=""/>
      <w:lvlJc w:val="left"/>
      <w:pPr>
        <w:tabs>
          <w:tab w:val="num" w:pos="928"/>
        </w:tabs>
        <w:ind w:left="928" w:hanging="360"/>
      </w:pPr>
      <w:rPr>
        <w:rFonts w:ascii="Symbol" w:hAnsi="Symbol" w:hint="default"/>
      </w:rPr>
    </w:lvl>
    <w:lvl w:ilvl="1" w:tplc="00030409">
      <w:start w:val="1"/>
      <w:numFmt w:val="decimal"/>
      <w:lvlText w:val="%2."/>
      <w:lvlJc w:val="left"/>
      <w:pPr>
        <w:tabs>
          <w:tab w:val="num" w:pos="2008"/>
        </w:tabs>
        <w:ind w:left="2008" w:hanging="720"/>
      </w:pPr>
      <w:rPr>
        <w:rFonts w:hint="default"/>
      </w:rPr>
    </w:lvl>
    <w:lvl w:ilvl="2" w:tplc="00050409" w:tentative="1">
      <w:start w:val="1"/>
      <w:numFmt w:val="bullet"/>
      <w:lvlText w:val=""/>
      <w:lvlJc w:val="left"/>
      <w:pPr>
        <w:tabs>
          <w:tab w:val="num" w:pos="2368"/>
        </w:tabs>
        <w:ind w:left="2368" w:hanging="360"/>
      </w:pPr>
      <w:rPr>
        <w:rFonts w:ascii="Wingdings" w:hAnsi="Wingdings" w:hint="default"/>
      </w:rPr>
    </w:lvl>
    <w:lvl w:ilvl="3" w:tplc="00010409" w:tentative="1">
      <w:start w:val="1"/>
      <w:numFmt w:val="bullet"/>
      <w:lvlText w:val=""/>
      <w:lvlJc w:val="left"/>
      <w:pPr>
        <w:tabs>
          <w:tab w:val="num" w:pos="3088"/>
        </w:tabs>
        <w:ind w:left="3088" w:hanging="360"/>
      </w:pPr>
      <w:rPr>
        <w:rFonts w:ascii="Symbol" w:hAnsi="Symbol" w:hint="default"/>
      </w:rPr>
    </w:lvl>
    <w:lvl w:ilvl="4" w:tplc="00030409" w:tentative="1">
      <w:start w:val="1"/>
      <w:numFmt w:val="bullet"/>
      <w:lvlText w:val="o"/>
      <w:lvlJc w:val="left"/>
      <w:pPr>
        <w:tabs>
          <w:tab w:val="num" w:pos="3808"/>
        </w:tabs>
        <w:ind w:left="3808" w:hanging="360"/>
      </w:pPr>
      <w:rPr>
        <w:rFonts w:ascii="Courier New" w:hAnsi="Courier New" w:hint="default"/>
      </w:rPr>
    </w:lvl>
    <w:lvl w:ilvl="5" w:tplc="00050409" w:tentative="1">
      <w:start w:val="1"/>
      <w:numFmt w:val="bullet"/>
      <w:lvlText w:val=""/>
      <w:lvlJc w:val="left"/>
      <w:pPr>
        <w:tabs>
          <w:tab w:val="num" w:pos="4528"/>
        </w:tabs>
        <w:ind w:left="4528" w:hanging="360"/>
      </w:pPr>
      <w:rPr>
        <w:rFonts w:ascii="Wingdings" w:hAnsi="Wingdings" w:hint="default"/>
      </w:rPr>
    </w:lvl>
    <w:lvl w:ilvl="6" w:tplc="00010409" w:tentative="1">
      <w:start w:val="1"/>
      <w:numFmt w:val="bullet"/>
      <w:lvlText w:val=""/>
      <w:lvlJc w:val="left"/>
      <w:pPr>
        <w:tabs>
          <w:tab w:val="num" w:pos="5248"/>
        </w:tabs>
        <w:ind w:left="5248" w:hanging="360"/>
      </w:pPr>
      <w:rPr>
        <w:rFonts w:ascii="Symbol" w:hAnsi="Symbol" w:hint="default"/>
      </w:rPr>
    </w:lvl>
    <w:lvl w:ilvl="7" w:tplc="00030409" w:tentative="1">
      <w:start w:val="1"/>
      <w:numFmt w:val="bullet"/>
      <w:lvlText w:val="o"/>
      <w:lvlJc w:val="left"/>
      <w:pPr>
        <w:tabs>
          <w:tab w:val="num" w:pos="5968"/>
        </w:tabs>
        <w:ind w:left="5968" w:hanging="360"/>
      </w:pPr>
      <w:rPr>
        <w:rFonts w:ascii="Courier New" w:hAnsi="Courier New" w:hint="default"/>
      </w:rPr>
    </w:lvl>
    <w:lvl w:ilvl="8" w:tplc="00050409" w:tentative="1">
      <w:start w:val="1"/>
      <w:numFmt w:val="bullet"/>
      <w:lvlText w:val=""/>
      <w:lvlJc w:val="left"/>
      <w:pPr>
        <w:tabs>
          <w:tab w:val="num" w:pos="6688"/>
        </w:tabs>
        <w:ind w:left="6688" w:hanging="360"/>
      </w:pPr>
      <w:rPr>
        <w:rFonts w:ascii="Wingdings" w:hAnsi="Wingdings" w:hint="default"/>
      </w:rPr>
    </w:lvl>
  </w:abstractNum>
  <w:abstractNum w:abstractNumId="19" w15:restartNumberingAfterBreak="0">
    <w:nsid w:val="592B165F"/>
    <w:multiLevelType w:val="hybridMultilevel"/>
    <w:tmpl w:val="0CE647E8"/>
    <w:lvl w:ilvl="0" w:tplc="00010409">
      <w:start w:val="1"/>
      <w:numFmt w:val="bullet"/>
      <w:pStyle w:val="NCEABulletssub"/>
      <w:lvlText w:val="–"/>
      <w:lvlJc w:val="left"/>
      <w:pPr>
        <w:tabs>
          <w:tab w:val="num" w:pos="0"/>
        </w:tabs>
        <w:ind w:left="0" w:firstLine="0"/>
      </w:pPr>
      <w:rPr>
        <w:rFonts w:ascii="Arial" w:hAnsi="Arial" w:hint="default"/>
      </w:rPr>
    </w:lvl>
    <w:lvl w:ilvl="1" w:tplc="00030409" w:tentative="1">
      <w:start w:val="1"/>
      <w:numFmt w:val="bullet"/>
      <w:lvlText w:val="o"/>
      <w:lvlJc w:val="left"/>
      <w:pPr>
        <w:tabs>
          <w:tab w:val="num" w:pos="1440"/>
        </w:tabs>
        <w:ind w:left="1440" w:hanging="360"/>
      </w:pPr>
      <w:rPr>
        <w:rFonts w:ascii="Courier New" w:hAnsi="Courier New" w:hint="default"/>
      </w:rPr>
    </w:lvl>
    <w:lvl w:ilvl="2" w:tplc="00050409" w:tentative="1">
      <w:start w:val="1"/>
      <w:numFmt w:val="bullet"/>
      <w:lvlText w:val=""/>
      <w:lvlJc w:val="left"/>
      <w:pPr>
        <w:tabs>
          <w:tab w:val="num" w:pos="2160"/>
        </w:tabs>
        <w:ind w:left="2160" w:hanging="360"/>
      </w:pPr>
      <w:rPr>
        <w:rFonts w:ascii="Wingdings" w:hAnsi="Wingdings" w:hint="default"/>
      </w:rPr>
    </w:lvl>
    <w:lvl w:ilvl="3" w:tplc="00010409" w:tentative="1">
      <w:start w:val="1"/>
      <w:numFmt w:val="bullet"/>
      <w:lvlText w:val=""/>
      <w:lvlJc w:val="left"/>
      <w:pPr>
        <w:tabs>
          <w:tab w:val="num" w:pos="2880"/>
        </w:tabs>
        <w:ind w:left="2880" w:hanging="360"/>
      </w:pPr>
      <w:rPr>
        <w:rFonts w:ascii="Symbol" w:hAnsi="Symbol" w:hint="default"/>
      </w:rPr>
    </w:lvl>
    <w:lvl w:ilvl="4" w:tplc="00030409" w:tentative="1">
      <w:start w:val="1"/>
      <w:numFmt w:val="bullet"/>
      <w:lvlText w:val="o"/>
      <w:lvlJc w:val="left"/>
      <w:pPr>
        <w:tabs>
          <w:tab w:val="num" w:pos="3600"/>
        </w:tabs>
        <w:ind w:left="3600" w:hanging="360"/>
      </w:pPr>
      <w:rPr>
        <w:rFonts w:ascii="Courier New" w:hAnsi="Courier New" w:hint="default"/>
      </w:rPr>
    </w:lvl>
    <w:lvl w:ilvl="5" w:tplc="00050409" w:tentative="1">
      <w:start w:val="1"/>
      <w:numFmt w:val="bullet"/>
      <w:lvlText w:val=""/>
      <w:lvlJc w:val="left"/>
      <w:pPr>
        <w:tabs>
          <w:tab w:val="num" w:pos="4320"/>
        </w:tabs>
        <w:ind w:left="4320" w:hanging="360"/>
      </w:pPr>
      <w:rPr>
        <w:rFonts w:ascii="Wingdings" w:hAnsi="Wingdings" w:hint="default"/>
      </w:rPr>
    </w:lvl>
    <w:lvl w:ilvl="6" w:tplc="00010409" w:tentative="1">
      <w:start w:val="1"/>
      <w:numFmt w:val="bullet"/>
      <w:lvlText w:val=""/>
      <w:lvlJc w:val="left"/>
      <w:pPr>
        <w:tabs>
          <w:tab w:val="num" w:pos="5040"/>
        </w:tabs>
        <w:ind w:left="5040" w:hanging="360"/>
      </w:pPr>
      <w:rPr>
        <w:rFonts w:ascii="Symbol" w:hAnsi="Symbol" w:hint="default"/>
      </w:rPr>
    </w:lvl>
    <w:lvl w:ilvl="7" w:tplc="00030409" w:tentative="1">
      <w:start w:val="1"/>
      <w:numFmt w:val="bullet"/>
      <w:lvlText w:val="o"/>
      <w:lvlJc w:val="left"/>
      <w:pPr>
        <w:tabs>
          <w:tab w:val="num" w:pos="5760"/>
        </w:tabs>
        <w:ind w:left="5760" w:hanging="360"/>
      </w:pPr>
      <w:rPr>
        <w:rFonts w:ascii="Courier New" w:hAnsi="Courier New" w:hint="default"/>
      </w:rPr>
    </w:lvl>
    <w:lvl w:ilvl="8" w:tplc="00050409" w:tentative="1">
      <w:start w:val="1"/>
      <w:numFmt w:val="bullet"/>
      <w:lvlText w:val=""/>
      <w:lvlJc w:val="left"/>
      <w:pPr>
        <w:tabs>
          <w:tab w:val="num" w:pos="6480"/>
        </w:tabs>
        <w:ind w:left="6480" w:hanging="360"/>
      </w:pPr>
      <w:rPr>
        <w:rFonts w:ascii="Wingdings" w:hAnsi="Wingdings" w:hint="default"/>
      </w:rPr>
    </w:lvl>
  </w:abstractNum>
  <w:abstractNum w:abstractNumId="20" w15:restartNumberingAfterBreak="0">
    <w:nsid w:val="5A23C8A5"/>
    <w:multiLevelType w:val="hybridMultilevel"/>
    <w:tmpl w:val="A8928640"/>
    <w:lvl w:ilvl="0" w:tplc="A46C5970">
      <w:start w:val="1"/>
      <w:numFmt w:val="bullet"/>
      <w:lvlText w:val=""/>
      <w:lvlJc w:val="left"/>
      <w:pPr>
        <w:ind w:left="720" w:hanging="360"/>
      </w:pPr>
      <w:rPr>
        <w:rFonts w:ascii="Symbol" w:hAnsi="Symbol" w:hint="default"/>
      </w:rPr>
    </w:lvl>
    <w:lvl w:ilvl="1" w:tplc="8EC0D09A">
      <w:start w:val="1"/>
      <w:numFmt w:val="bullet"/>
      <w:lvlText w:val="o"/>
      <w:lvlJc w:val="left"/>
      <w:pPr>
        <w:ind w:left="1440" w:hanging="360"/>
      </w:pPr>
      <w:rPr>
        <w:rFonts w:ascii="Courier New" w:hAnsi="Courier New" w:hint="default"/>
      </w:rPr>
    </w:lvl>
    <w:lvl w:ilvl="2" w:tplc="5F7EF45C">
      <w:start w:val="1"/>
      <w:numFmt w:val="bullet"/>
      <w:lvlText w:val=""/>
      <w:lvlJc w:val="left"/>
      <w:pPr>
        <w:ind w:left="2160" w:hanging="360"/>
      </w:pPr>
      <w:rPr>
        <w:rFonts w:ascii="Wingdings" w:hAnsi="Wingdings" w:hint="default"/>
      </w:rPr>
    </w:lvl>
    <w:lvl w:ilvl="3" w:tplc="035402DE">
      <w:start w:val="1"/>
      <w:numFmt w:val="bullet"/>
      <w:lvlText w:val=""/>
      <w:lvlJc w:val="left"/>
      <w:pPr>
        <w:ind w:left="2880" w:hanging="360"/>
      </w:pPr>
      <w:rPr>
        <w:rFonts w:ascii="Symbol" w:hAnsi="Symbol" w:hint="default"/>
      </w:rPr>
    </w:lvl>
    <w:lvl w:ilvl="4" w:tplc="40A2D8E4">
      <w:start w:val="1"/>
      <w:numFmt w:val="bullet"/>
      <w:lvlText w:val="o"/>
      <w:lvlJc w:val="left"/>
      <w:pPr>
        <w:ind w:left="3600" w:hanging="360"/>
      </w:pPr>
      <w:rPr>
        <w:rFonts w:ascii="Courier New" w:hAnsi="Courier New" w:hint="default"/>
      </w:rPr>
    </w:lvl>
    <w:lvl w:ilvl="5" w:tplc="48F441E4">
      <w:start w:val="1"/>
      <w:numFmt w:val="bullet"/>
      <w:lvlText w:val=""/>
      <w:lvlJc w:val="left"/>
      <w:pPr>
        <w:ind w:left="4320" w:hanging="360"/>
      </w:pPr>
      <w:rPr>
        <w:rFonts w:ascii="Wingdings" w:hAnsi="Wingdings" w:hint="default"/>
      </w:rPr>
    </w:lvl>
    <w:lvl w:ilvl="6" w:tplc="2E806778">
      <w:start w:val="1"/>
      <w:numFmt w:val="bullet"/>
      <w:lvlText w:val=""/>
      <w:lvlJc w:val="left"/>
      <w:pPr>
        <w:ind w:left="5040" w:hanging="360"/>
      </w:pPr>
      <w:rPr>
        <w:rFonts w:ascii="Symbol" w:hAnsi="Symbol" w:hint="default"/>
      </w:rPr>
    </w:lvl>
    <w:lvl w:ilvl="7" w:tplc="FC42111C">
      <w:start w:val="1"/>
      <w:numFmt w:val="bullet"/>
      <w:lvlText w:val="o"/>
      <w:lvlJc w:val="left"/>
      <w:pPr>
        <w:ind w:left="5760" w:hanging="360"/>
      </w:pPr>
      <w:rPr>
        <w:rFonts w:ascii="Courier New" w:hAnsi="Courier New" w:hint="default"/>
      </w:rPr>
    </w:lvl>
    <w:lvl w:ilvl="8" w:tplc="B8344794">
      <w:start w:val="1"/>
      <w:numFmt w:val="bullet"/>
      <w:lvlText w:val=""/>
      <w:lvlJc w:val="left"/>
      <w:pPr>
        <w:ind w:left="6480" w:hanging="360"/>
      </w:pPr>
      <w:rPr>
        <w:rFonts w:ascii="Wingdings" w:hAnsi="Wingdings" w:hint="default"/>
      </w:rPr>
    </w:lvl>
  </w:abstractNum>
  <w:abstractNum w:abstractNumId="21" w15:restartNumberingAfterBreak="0">
    <w:nsid w:val="5AD56017"/>
    <w:multiLevelType w:val="multilevel"/>
    <w:tmpl w:val="6406CE70"/>
    <w:lvl w:ilvl="0">
      <w:start w:val="1"/>
      <w:numFmt w:val="bullet"/>
      <w:lvlText w:val=""/>
      <w:lvlJc w:val="left"/>
      <w:pPr>
        <w:tabs>
          <w:tab w:val="num" w:pos="928"/>
        </w:tabs>
        <w:ind w:left="928" w:hanging="360"/>
      </w:pPr>
      <w:rPr>
        <w:rFonts w:ascii="Symbol" w:hAnsi="Symbol" w:hint="default"/>
      </w:rPr>
    </w:lvl>
    <w:lvl w:ilvl="1">
      <w:start w:val="1"/>
      <w:numFmt w:val="decimal"/>
      <w:lvlText w:val="%2."/>
      <w:lvlJc w:val="left"/>
      <w:pPr>
        <w:tabs>
          <w:tab w:val="num" w:pos="2008"/>
        </w:tabs>
        <w:ind w:left="2008" w:hanging="720"/>
      </w:pPr>
      <w:rPr>
        <w:rFonts w:hint="default"/>
      </w:rPr>
    </w:lvl>
    <w:lvl w:ilvl="2">
      <w:start w:val="1"/>
      <w:numFmt w:val="bullet"/>
      <w:lvlText w:val=""/>
      <w:lvlJc w:val="left"/>
      <w:pPr>
        <w:tabs>
          <w:tab w:val="num" w:pos="2368"/>
        </w:tabs>
        <w:ind w:left="2368" w:hanging="360"/>
      </w:pPr>
      <w:rPr>
        <w:rFonts w:ascii="Wingdings" w:hAnsi="Wingdings" w:hint="default"/>
      </w:rPr>
    </w:lvl>
    <w:lvl w:ilvl="3">
      <w:start w:val="1"/>
      <w:numFmt w:val="bullet"/>
      <w:lvlText w:val=""/>
      <w:lvlJc w:val="left"/>
      <w:pPr>
        <w:tabs>
          <w:tab w:val="num" w:pos="3088"/>
        </w:tabs>
        <w:ind w:left="3088" w:hanging="360"/>
      </w:pPr>
      <w:rPr>
        <w:rFonts w:ascii="Symbol" w:hAnsi="Symbol" w:hint="default"/>
      </w:rPr>
    </w:lvl>
    <w:lvl w:ilvl="4">
      <w:start w:val="1"/>
      <w:numFmt w:val="bullet"/>
      <w:lvlText w:val="o"/>
      <w:lvlJc w:val="left"/>
      <w:pPr>
        <w:tabs>
          <w:tab w:val="num" w:pos="3808"/>
        </w:tabs>
        <w:ind w:left="3808" w:hanging="360"/>
      </w:pPr>
      <w:rPr>
        <w:rFonts w:ascii="Courier New" w:hAnsi="Courier New" w:hint="default"/>
      </w:rPr>
    </w:lvl>
    <w:lvl w:ilvl="5">
      <w:start w:val="1"/>
      <w:numFmt w:val="bullet"/>
      <w:lvlText w:val=""/>
      <w:lvlJc w:val="left"/>
      <w:pPr>
        <w:tabs>
          <w:tab w:val="num" w:pos="4528"/>
        </w:tabs>
        <w:ind w:left="4528" w:hanging="360"/>
      </w:pPr>
      <w:rPr>
        <w:rFonts w:ascii="Wingdings" w:hAnsi="Wingdings" w:hint="default"/>
      </w:rPr>
    </w:lvl>
    <w:lvl w:ilvl="6">
      <w:start w:val="1"/>
      <w:numFmt w:val="bullet"/>
      <w:lvlText w:val=""/>
      <w:lvlJc w:val="left"/>
      <w:pPr>
        <w:tabs>
          <w:tab w:val="num" w:pos="5248"/>
        </w:tabs>
        <w:ind w:left="5248" w:hanging="360"/>
      </w:pPr>
      <w:rPr>
        <w:rFonts w:ascii="Symbol" w:hAnsi="Symbol" w:hint="default"/>
      </w:rPr>
    </w:lvl>
    <w:lvl w:ilvl="7">
      <w:start w:val="1"/>
      <w:numFmt w:val="bullet"/>
      <w:lvlText w:val="o"/>
      <w:lvlJc w:val="left"/>
      <w:pPr>
        <w:tabs>
          <w:tab w:val="num" w:pos="5968"/>
        </w:tabs>
        <w:ind w:left="5968" w:hanging="360"/>
      </w:pPr>
      <w:rPr>
        <w:rFonts w:ascii="Courier New" w:hAnsi="Courier New" w:hint="default"/>
      </w:rPr>
    </w:lvl>
    <w:lvl w:ilvl="8">
      <w:start w:val="1"/>
      <w:numFmt w:val="bullet"/>
      <w:lvlText w:val=""/>
      <w:lvlJc w:val="left"/>
      <w:pPr>
        <w:tabs>
          <w:tab w:val="num" w:pos="6688"/>
        </w:tabs>
        <w:ind w:left="6688" w:hanging="360"/>
      </w:pPr>
      <w:rPr>
        <w:rFonts w:ascii="Wingdings" w:hAnsi="Wingdings" w:hint="default"/>
      </w:rPr>
    </w:lvl>
  </w:abstractNum>
  <w:abstractNum w:abstractNumId="22" w15:restartNumberingAfterBreak="0">
    <w:nsid w:val="624F4874"/>
    <w:multiLevelType w:val="multilevel"/>
    <w:tmpl w:val="A336C51A"/>
    <w:lvl w:ilvl="0">
      <w:start w:val="1"/>
      <w:numFmt w:val="bullet"/>
      <w:lvlText w:val=""/>
      <w:lvlJc w:val="left"/>
      <w:pPr>
        <w:tabs>
          <w:tab w:val="num" w:pos="0"/>
        </w:tabs>
        <w:ind w:left="0" w:firstLine="0"/>
      </w:pPr>
      <w:rPr>
        <w:rFonts w:ascii="Symbol" w:hAnsi="Symbol" w:hint="default"/>
        <w:sz w:val="22"/>
      </w:rPr>
    </w:lvl>
    <w:lvl w:ilvl="1">
      <w:start w:val="1"/>
      <w:numFmt w:val="bullet"/>
      <w:lvlText w:val="o"/>
      <w:lvlJc w:val="left"/>
      <w:pPr>
        <w:tabs>
          <w:tab w:val="num" w:pos="1503"/>
        </w:tabs>
        <w:ind w:left="1503" w:hanging="360"/>
      </w:pPr>
      <w:rPr>
        <w:rFonts w:ascii="Courier New" w:hAnsi="Courier New" w:cs="Wingdings" w:hint="default"/>
      </w:rPr>
    </w:lvl>
    <w:lvl w:ilvl="2">
      <w:start w:val="1"/>
      <w:numFmt w:val="bullet"/>
      <w:lvlText w:val=""/>
      <w:lvlJc w:val="left"/>
      <w:pPr>
        <w:tabs>
          <w:tab w:val="num" w:pos="2223"/>
        </w:tabs>
        <w:ind w:left="2223" w:hanging="360"/>
      </w:pPr>
      <w:rPr>
        <w:rFonts w:ascii="Wingdings" w:hAnsi="Wingdings" w:hint="default"/>
      </w:rPr>
    </w:lvl>
    <w:lvl w:ilvl="3">
      <w:start w:val="1"/>
      <w:numFmt w:val="bullet"/>
      <w:lvlText w:val=""/>
      <w:lvlJc w:val="left"/>
      <w:pPr>
        <w:tabs>
          <w:tab w:val="num" w:pos="2943"/>
        </w:tabs>
        <w:ind w:left="2943" w:hanging="360"/>
      </w:pPr>
      <w:rPr>
        <w:rFonts w:ascii="Symbol" w:hAnsi="Symbol" w:hint="default"/>
      </w:rPr>
    </w:lvl>
    <w:lvl w:ilvl="4">
      <w:start w:val="1"/>
      <w:numFmt w:val="bullet"/>
      <w:lvlText w:val="o"/>
      <w:lvlJc w:val="left"/>
      <w:pPr>
        <w:tabs>
          <w:tab w:val="num" w:pos="3663"/>
        </w:tabs>
        <w:ind w:left="3663" w:hanging="360"/>
      </w:pPr>
      <w:rPr>
        <w:rFonts w:ascii="Courier New" w:hAnsi="Courier New" w:cs="Wingdings" w:hint="default"/>
      </w:rPr>
    </w:lvl>
    <w:lvl w:ilvl="5">
      <w:start w:val="1"/>
      <w:numFmt w:val="bullet"/>
      <w:lvlText w:val=""/>
      <w:lvlJc w:val="left"/>
      <w:pPr>
        <w:tabs>
          <w:tab w:val="num" w:pos="4383"/>
        </w:tabs>
        <w:ind w:left="4383" w:hanging="360"/>
      </w:pPr>
      <w:rPr>
        <w:rFonts w:ascii="Wingdings" w:hAnsi="Wingdings" w:hint="default"/>
      </w:rPr>
    </w:lvl>
    <w:lvl w:ilvl="6">
      <w:start w:val="1"/>
      <w:numFmt w:val="bullet"/>
      <w:lvlText w:val=""/>
      <w:lvlJc w:val="left"/>
      <w:pPr>
        <w:tabs>
          <w:tab w:val="num" w:pos="5103"/>
        </w:tabs>
        <w:ind w:left="5103" w:hanging="360"/>
      </w:pPr>
      <w:rPr>
        <w:rFonts w:ascii="Symbol" w:hAnsi="Symbol" w:hint="default"/>
      </w:rPr>
    </w:lvl>
    <w:lvl w:ilvl="7">
      <w:start w:val="1"/>
      <w:numFmt w:val="bullet"/>
      <w:lvlText w:val="o"/>
      <w:lvlJc w:val="left"/>
      <w:pPr>
        <w:tabs>
          <w:tab w:val="num" w:pos="5823"/>
        </w:tabs>
        <w:ind w:left="5823" w:hanging="360"/>
      </w:pPr>
      <w:rPr>
        <w:rFonts w:ascii="Courier New" w:hAnsi="Courier New" w:cs="Wingdings" w:hint="default"/>
      </w:rPr>
    </w:lvl>
    <w:lvl w:ilvl="8">
      <w:start w:val="1"/>
      <w:numFmt w:val="bullet"/>
      <w:lvlText w:val=""/>
      <w:lvlJc w:val="left"/>
      <w:pPr>
        <w:tabs>
          <w:tab w:val="num" w:pos="6543"/>
        </w:tabs>
        <w:ind w:left="6543" w:hanging="360"/>
      </w:pPr>
      <w:rPr>
        <w:rFonts w:ascii="Wingdings" w:hAnsi="Wingdings" w:hint="default"/>
      </w:rPr>
    </w:lvl>
  </w:abstractNum>
  <w:abstractNum w:abstractNumId="23" w15:restartNumberingAfterBreak="0">
    <w:nsid w:val="62E95E44"/>
    <w:multiLevelType w:val="hybridMultilevel"/>
    <w:tmpl w:val="3B7A01D4"/>
    <w:lvl w:ilvl="0" w:tplc="30ACADF4">
      <w:numFmt w:val="bullet"/>
      <w:lvlText w:val="•"/>
      <w:lvlJc w:val="left"/>
      <w:pPr>
        <w:ind w:left="720" w:hanging="360"/>
      </w:pPr>
      <w:rPr>
        <w:rFonts w:ascii="Arial" w:hAnsi="Aria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24" w15:restartNumberingAfterBreak="0">
    <w:nsid w:val="6F1962FB"/>
    <w:multiLevelType w:val="hybridMultilevel"/>
    <w:tmpl w:val="A336C51A"/>
    <w:lvl w:ilvl="0" w:tplc="00010409">
      <w:start w:val="1"/>
      <w:numFmt w:val="bullet"/>
      <w:pStyle w:val="NCEAbullets"/>
      <w:lvlText w:val=""/>
      <w:lvlJc w:val="left"/>
      <w:pPr>
        <w:tabs>
          <w:tab w:val="num" w:pos="0"/>
        </w:tabs>
        <w:ind w:left="0" w:firstLine="0"/>
      </w:pPr>
      <w:rPr>
        <w:rFonts w:ascii="Symbol" w:hAnsi="Symbol" w:hint="default"/>
        <w:sz w:val="22"/>
      </w:rPr>
    </w:lvl>
    <w:lvl w:ilvl="1" w:tplc="08090003">
      <w:start w:val="1"/>
      <w:numFmt w:val="bullet"/>
      <w:lvlText w:val="o"/>
      <w:lvlJc w:val="left"/>
      <w:pPr>
        <w:tabs>
          <w:tab w:val="num" w:pos="1503"/>
        </w:tabs>
        <w:ind w:left="1503" w:hanging="360"/>
      </w:pPr>
      <w:rPr>
        <w:rFonts w:ascii="Courier New" w:hAnsi="Courier New" w:cs="Wingdings" w:hint="default"/>
      </w:rPr>
    </w:lvl>
    <w:lvl w:ilvl="2" w:tplc="08090005" w:tentative="1">
      <w:start w:val="1"/>
      <w:numFmt w:val="bullet"/>
      <w:lvlText w:val=""/>
      <w:lvlJc w:val="left"/>
      <w:pPr>
        <w:tabs>
          <w:tab w:val="num" w:pos="2223"/>
        </w:tabs>
        <w:ind w:left="2223" w:hanging="360"/>
      </w:pPr>
      <w:rPr>
        <w:rFonts w:ascii="Wingdings" w:hAnsi="Wingdings" w:hint="default"/>
      </w:rPr>
    </w:lvl>
    <w:lvl w:ilvl="3" w:tplc="08090001" w:tentative="1">
      <w:start w:val="1"/>
      <w:numFmt w:val="bullet"/>
      <w:lvlText w:val=""/>
      <w:lvlJc w:val="left"/>
      <w:pPr>
        <w:tabs>
          <w:tab w:val="num" w:pos="2943"/>
        </w:tabs>
        <w:ind w:left="2943" w:hanging="360"/>
      </w:pPr>
      <w:rPr>
        <w:rFonts w:ascii="Symbol" w:hAnsi="Symbol" w:hint="default"/>
      </w:rPr>
    </w:lvl>
    <w:lvl w:ilvl="4" w:tplc="08090003" w:tentative="1">
      <w:start w:val="1"/>
      <w:numFmt w:val="bullet"/>
      <w:lvlText w:val="o"/>
      <w:lvlJc w:val="left"/>
      <w:pPr>
        <w:tabs>
          <w:tab w:val="num" w:pos="3663"/>
        </w:tabs>
        <w:ind w:left="3663" w:hanging="360"/>
      </w:pPr>
      <w:rPr>
        <w:rFonts w:ascii="Courier New" w:hAnsi="Courier New" w:cs="Wingdings" w:hint="default"/>
      </w:rPr>
    </w:lvl>
    <w:lvl w:ilvl="5" w:tplc="08090005" w:tentative="1">
      <w:start w:val="1"/>
      <w:numFmt w:val="bullet"/>
      <w:lvlText w:val=""/>
      <w:lvlJc w:val="left"/>
      <w:pPr>
        <w:tabs>
          <w:tab w:val="num" w:pos="4383"/>
        </w:tabs>
        <w:ind w:left="4383" w:hanging="360"/>
      </w:pPr>
      <w:rPr>
        <w:rFonts w:ascii="Wingdings" w:hAnsi="Wingdings" w:hint="default"/>
      </w:rPr>
    </w:lvl>
    <w:lvl w:ilvl="6" w:tplc="08090001" w:tentative="1">
      <w:start w:val="1"/>
      <w:numFmt w:val="bullet"/>
      <w:lvlText w:val=""/>
      <w:lvlJc w:val="left"/>
      <w:pPr>
        <w:tabs>
          <w:tab w:val="num" w:pos="5103"/>
        </w:tabs>
        <w:ind w:left="5103" w:hanging="360"/>
      </w:pPr>
      <w:rPr>
        <w:rFonts w:ascii="Symbol" w:hAnsi="Symbol" w:hint="default"/>
      </w:rPr>
    </w:lvl>
    <w:lvl w:ilvl="7" w:tplc="08090003" w:tentative="1">
      <w:start w:val="1"/>
      <w:numFmt w:val="bullet"/>
      <w:lvlText w:val="o"/>
      <w:lvlJc w:val="left"/>
      <w:pPr>
        <w:tabs>
          <w:tab w:val="num" w:pos="5823"/>
        </w:tabs>
        <w:ind w:left="5823" w:hanging="360"/>
      </w:pPr>
      <w:rPr>
        <w:rFonts w:ascii="Courier New" w:hAnsi="Courier New" w:cs="Wingdings" w:hint="default"/>
      </w:rPr>
    </w:lvl>
    <w:lvl w:ilvl="8" w:tplc="08090005" w:tentative="1">
      <w:start w:val="1"/>
      <w:numFmt w:val="bullet"/>
      <w:lvlText w:val=""/>
      <w:lvlJc w:val="left"/>
      <w:pPr>
        <w:tabs>
          <w:tab w:val="num" w:pos="6543"/>
        </w:tabs>
        <w:ind w:left="6543" w:hanging="360"/>
      </w:pPr>
      <w:rPr>
        <w:rFonts w:ascii="Wingdings" w:hAnsi="Wingdings" w:hint="default"/>
      </w:rPr>
    </w:lvl>
  </w:abstractNum>
  <w:abstractNum w:abstractNumId="25" w15:restartNumberingAfterBreak="0">
    <w:nsid w:val="769B5DBA"/>
    <w:multiLevelType w:val="hybridMultilevel"/>
    <w:tmpl w:val="92C87318"/>
    <w:lvl w:ilvl="0" w:tplc="00010409">
      <w:start w:val="1"/>
      <w:numFmt w:val="decimal"/>
      <w:lvlText w:val="%1."/>
      <w:lvlJc w:val="left"/>
      <w:pPr>
        <w:tabs>
          <w:tab w:val="num" w:pos="1080"/>
        </w:tabs>
        <w:ind w:left="1080" w:hanging="720"/>
      </w:pPr>
      <w:rPr>
        <w:rFonts w:hint="default"/>
      </w:rPr>
    </w:lvl>
    <w:lvl w:ilvl="1" w:tplc="E92A742A">
      <w:start w:val="1"/>
      <w:numFmt w:val="lowerLetter"/>
      <w:lvlText w:val="%2."/>
      <w:lvlJc w:val="left"/>
      <w:pPr>
        <w:tabs>
          <w:tab w:val="num" w:pos="1440"/>
        </w:tabs>
        <w:ind w:left="1440" w:hanging="360"/>
      </w:pPr>
    </w:lvl>
    <w:lvl w:ilvl="2" w:tplc="00050409" w:tentative="1">
      <w:start w:val="1"/>
      <w:numFmt w:val="lowerRoman"/>
      <w:lvlText w:val="%3."/>
      <w:lvlJc w:val="right"/>
      <w:pPr>
        <w:tabs>
          <w:tab w:val="num" w:pos="2160"/>
        </w:tabs>
        <w:ind w:left="2160" w:hanging="180"/>
      </w:pPr>
    </w:lvl>
    <w:lvl w:ilvl="3" w:tplc="00010409" w:tentative="1">
      <w:start w:val="1"/>
      <w:numFmt w:val="decimal"/>
      <w:lvlText w:val="%4."/>
      <w:lvlJc w:val="left"/>
      <w:pPr>
        <w:tabs>
          <w:tab w:val="num" w:pos="2880"/>
        </w:tabs>
        <w:ind w:left="2880" w:hanging="360"/>
      </w:pPr>
    </w:lvl>
    <w:lvl w:ilvl="4" w:tplc="00030409" w:tentative="1">
      <w:start w:val="1"/>
      <w:numFmt w:val="lowerLetter"/>
      <w:lvlText w:val="%5."/>
      <w:lvlJc w:val="left"/>
      <w:pPr>
        <w:tabs>
          <w:tab w:val="num" w:pos="3600"/>
        </w:tabs>
        <w:ind w:left="3600" w:hanging="360"/>
      </w:pPr>
    </w:lvl>
    <w:lvl w:ilvl="5" w:tplc="00050409" w:tentative="1">
      <w:start w:val="1"/>
      <w:numFmt w:val="lowerRoman"/>
      <w:lvlText w:val="%6."/>
      <w:lvlJc w:val="right"/>
      <w:pPr>
        <w:tabs>
          <w:tab w:val="num" w:pos="4320"/>
        </w:tabs>
        <w:ind w:left="4320" w:hanging="180"/>
      </w:pPr>
    </w:lvl>
    <w:lvl w:ilvl="6" w:tplc="00010409" w:tentative="1">
      <w:start w:val="1"/>
      <w:numFmt w:val="decimal"/>
      <w:lvlText w:val="%7."/>
      <w:lvlJc w:val="left"/>
      <w:pPr>
        <w:tabs>
          <w:tab w:val="num" w:pos="5040"/>
        </w:tabs>
        <w:ind w:left="5040" w:hanging="360"/>
      </w:pPr>
    </w:lvl>
    <w:lvl w:ilvl="7" w:tplc="00030409" w:tentative="1">
      <w:start w:val="1"/>
      <w:numFmt w:val="lowerLetter"/>
      <w:lvlText w:val="%8."/>
      <w:lvlJc w:val="left"/>
      <w:pPr>
        <w:tabs>
          <w:tab w:val="num" w:pos="5760"/>
        </w:tabs>
        <w:ind w:left="5760" w:hanging="360"/>
      </w:pPr>
    </w:lvl>
    <w:lvl w:ilvl="8" w:tplc="00050409" w:tentative="1">
      <w:start w:val="1"/>
      <w:numFmt w:val="lowerRoman"/>
      <w:lvlText w:val="%9."/>
      <w:lvlJc w:val="right"/>
      <w:pPr>
        <w:tabs>
          <w:tab w:val="num" w:pos="6480"/>
        </w:tabs>
        <w:ind w:left="6480" w:hanging="180"/>
      </w:pPr>
    </w:lvl>
  </w:abstractNum>
  <w:abstractNum w:abstractNumId="26" w15:restartNumberingAfterBreak="0">
    <w:nsid w:val="78856365"/>
    <w:multiLevelType w:val="hybridMultilevel"/>
    <w:tmpl w:val="B14640E4"/>
    <w:lvl w:ilvl="0" w:tplc="14090001">
      <w:start w:val="1"/>
      <w:numFmt w:val="bullet"/>
      <w:lvlText w:val=""/>
      <w:lvlJc w:val="left"/>
      <w:pPr>
        <w:ind w:left="720" w:hanging="360"/>
      </w:pPr>
      <w:rPr>
        <w:rFonts w:ascii="Symbol" w:hAnsi="Symbol" w:hint="default"/>
      </w:rPr>
    </w:lvl>
    <w:lvl w:ilvl="1" w:tplc="14090003">
      <w:start w:val="1"/>
      <w:numFmt w:val="bullet"/>
      <w:lvlText w:val="o"/>
      <w:lvlJc w:val="left"/>
      <w:pPr>
        <w:ind w:left="1440" w:hanging="360"/>
      </w:pPr>
      <w:rPr>
        <w:rFonts w:ascii="Courier New" w:hAnsi="Courier New" w:cs="Wingdings" w:hint="default"/>
      </w:rPr>
    </w:lvl>
    <w:lvl w:ilvl="2" w:tplc="14090005">
      <w:start w:val="1"/>
      <w:numFmt w:val="bullet"/>
      <w:lvlText w:val=""/>
      <w:lvlJc w:val="left"/>
      <w:pPr>
        <w:ind w:left="2160" w:hanging="360"/>
      </w:pPr>
      <w:rPr>
        <w:rFonts w:ascii="Wingdings" w:hAnsi="Wingdings" w:hint="default"/>
      </w:rPr>
    </w:lvl>
    <w:lvl w:ilvl="3" w:tplc="14090001">
      <w:start w:val="1"/>
      <w:numFmt w:val="bullet"/>
      <w:lvlText w:val=""/>
      <w:lvlJc w:val="left"/>
      <w:pPr>
        <w:ind w:left="2880" w:hanging="360"/>
      </w:pPr>
      <w:rPr>
        <w:rFonts w:ascii="Symbol" w:hAnsi="Symbol" w:hint="default"/>
      </w:rPr>
    </w:lvl>
    <w:lvl w:ilvl="4" w:tplc="14090003">
      <w:start w:val="1"/>
      <w:numFmt w:val="bullet"/>
      <w:lvlText w:val="o"/>
      <w:lvlJc w:val="left"/>
      <w:pPr>
        <w:ind w:left="3600" w:hanging="360"/>
      </w:pPr>
      <w:rPr>
        <w:rFonts w:ascii="Courier New" w:hAnsi="Courier New" w:cs="Wingdings" w:hint="default"/>
      </w:rPr>
    </w:lvl>
    <w:lvl w:ilvl="5" w:tplc="14090005">
      <w:start w:val="1"/>
      <w:numFmt w:val="bullet"/>
      <w:lvlText w:val=""/>
      <w:lvlJc w:val="left"/>
      <w:pPr>
        <w:ind w:left="4320" w:hanging="360"/>
      </w:pPr>
      <w:rPr>
        <w:rFonts w:ascii="Wingdings" w:hAnsi="Wingdings" w:hint="default"/>
      </w:rPr>
    </w:lvl>
    <w:lvl w:ilvl="6" w:tplc="14090001">
      <w:start w:val="1"/>
      <w:numFmt w:val="bullet"/>
      <w:lvlText w:val=""/>
      <w:lvlJc w:val="left"/>
      <w:pPr>
        <w:ind w:left="5040" w:hanging="360"/>
      </w:pPr>
      <w:rPr>
        <w:rFonts w:ascii="Symbol" w:hAnsi="Symbol" w:hint="default"/>
      </w:rPr>
    </w:lvl>
    <w:lvl w:ilvl="7" w:tplc="14090003">
      <w:start w:val="1"/>
      <w:numFmt w:val="bullet"/>
      <w:lvlText w:val="o"/>
      <w:lvlJc w:val="left"/>
      <w:pPr>
        <w:ind w:left="5760" w:hanging="360"/>
      </w:pPr>
      <w:rPr>
        <w:rFonts w:ascii="Courier New" w:hAnsi="Courier New" w:cs="Wingdings" w:hint="default"/>
      </w:rPr>
    </w:lvl>
    <w:lvl w:ilvl="8" w:tplc="14090005">
      <w:start w:val="1"/>
      <w:numFmt w:val="bullet"/>
      <w:lvlText w:val=""/>
      <w:lvlJc w:val="left"/>
      <w:pPr>
        <w:ind w:left="6480" w:hanging="360"/>
      </w:pPr>
      <w:rPr>
        <w:rFonts w:ascii="Wingdings" w:hAnsi="Wingdings" w:hint="default"/>
      </w:rPr>
    </w:lvl>
  </w:abstractNum>
  <w:num w:numId="1" w16cid:durableId="280497327">
    <w:abstractNumId w:val="25"/>
  </w:num>
  <w:num w:numId="2" w16cid:durableId="59712563">
    <w:abstractNumId w:val="9"/>
  </w:num>
  <w:num w:numId="3" w16cid:durableId="798300486">
    <w:abstractNumId w:val="18"/>
  </w:num>
  <w:num w:numId="4" w16cid:durableId="2038660022">
    <w:abstractNumId w:val="14"/>
  </w:num>
  <w:num w:numId="5" w16cid:durableId="110249384">
    <w:abstractNumId w:val="4"/>
  </w:num>
  <w:num w:numId="6" w16cid:durableId="451706494">
    <w:abstractNumId w:val="21"/>
  </w:num>
  <w:num w:numId="7" w16cid:durableId="1316303521">
    <w:abstractNumId w:val="1"/>
  </w:num>
  <w:num w:numId="8" w16cid:durableId="438649247">
    <w:abstractNumId w:val="16"/>
  </w:num>
  <w:num w:numId="9" w16cid:durableId="873613380">
    <w:abstractNumId w:val="6"/>
  </w:num>
  <w:num w:numId="10" w16cid:durableId="1994216598">
    <w:abstractNumId w:val="13"/>
  </w:num>
  <w:num w:numId="11" w16cid:durableId="390736202">
    <w:abstractNumId w:val="3"/>
  </w:num>
  <w:num w:numId="12" w16cid:durableId="151144554">
    <w:abstractNumId w:val="24"/>
  </w:num>
  <w:num w:numId="13" w16cid:durableId="2139832055">
    <w:abstractNumId w:val="10"/>
  </w:num>
  <w:num w:numId="14" w16cid:durableId="1487160987">
    <w:abstractNumId w:val="7"/>
  </w:num>
  <w:num w:numId="15" w16cid:durableId="202135684">
    <w:abstractNumId w:val="8"/>
  </w:num>
  <w:num w:numId="16" w16cid:durableId="1585064442">
    <w:abstractNumId w:val="11"/>
  </w:num>
  <w:num w:numId="17" w16cid:durableId="1209142098">
    <w:abstractNumId w:val="19"/>
  </w:num>
  <w:num w:numId="18" w16cid:durableId="1634167938">
    <w:abstractNumId w:val="22"/>
  </w:num>
  <w:num w:numId="19" w16cid:durableId="324866205">
    <w:abstractNumId w:val="2"/>
  </w:num>
  <w:num w:numId="20" w16cid:durableId="103043778">
    <w:abstractNumId w:val="24"/>
  </w:num>
  <w:num w:numId="21" w16cid:durableId="1952278053">
    <w:abstractNumId w:val="7"/>
  </w:num>
  <w:num w:numId="22" w16cid:durableId="885068575">
    <w:abstractNumId w:val="26"/>
  </w:num>
  <w:num w:numId="23" w16cid:durableId="1849371707">
    <w:abstractNumId w:val="17"/>
  </w:num>
  <w:num w:numId="24" w16cid:durableId="1645963047">
    <w:abstractNumId w:val="5"/>
  </w:num>
  <w:num w:numId="25" w16cid:durableId="1752040015">
    <w:abstractNumId w:val="0"/>
  </w:num>
  <w:num w:numId="26" w16cid:durableId="1153182670">
    <w:abstractNumId w:val="20"/>
  </w:num>
  <w:num w:numId="27" w16cid:durableId="1558054037">
    <w:abstractNumId w:val="15"/>
  </w:num>
  <w:num w:numId="28" w16cid:durableId="1872181951">
    <w:abstractNumId w:val="23"/>
  </w:num>
  <w:num w:numId="29" w16cid:durableId="1723212700">
    <w:abstractNumId w:val="12"/>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removePersonalInformation/>
  <w:removeDateAndTime/>
  <w:embedSystemFonts/>
  <w:proofState w:spelling="clean" w:grammar="clean"/>
  <w:defaultTabStop w:val="720"/>
  <w:displayHorizontalDrawingGridEvery w:val="0"/>
  <w:displayVerticalDrawingGridEvery w:val="0"/>
  <w:doNotUseMarginsForDrawingGridOrigin/>
  <w:noPunctuationKerning/>
  <w:characterSpacingControl w:val="doNotCompress"/>
  <w:hdrShapeDefaults>
    <o:shapedefaults v:ext="edit" spidmax="2052"/>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4027C2"/>
    <w:rsid w:val="00003D03"/>
    <w:rsid w:val="00042EA8"/>
    <w:rsid w:val="00054171"/>
    <w:rsid w:val="000559BB"/>
    <w:rsid w:val="00071A99"/>
    <w:rsid w:val="0007454D"/>
    <w:rsid w:val="00075175"/>
    <w:rsid w:val="00083E11"/>
    <w:rsid w:val="000A5A5E"/>
    <w:rsid w:val="000D1E7A"/>
    <w:rsid w:val="000F63E7"/>
    <w:rsid w:val="00172E7F"/>
    <w:rsid w:val="00193177"/>
    <w:rsid w:val="0019767C"/>
    <w:rsid w:val="00197C00"/>
    <w:rsid w:val="001B00B8"/>
    <w:rsid w:val="001D47C8"/>
    <w:rsid w:val="001E21BC"/>
    <w:rsid w:val="002158D1"/>
    <w:rsid w:val="00231FE9"/>
    <w:rsid w:val="00246F3B"/>
    <w:rsid w:val="0027153D"/>
    <w:rsid w:val="00275D54"/>
    <w:rsid w:val="002763A3"/>
    <w:rsid w:val="00281679"/>
    <w:rsid w:val="002939FB"/>
    <w:rsid w:val="002A0159"/>
    <w:rsid w:val="002E7F03"/>
    <w:rsid w:val="002F2137"/>
    <w:rsid w:val="003122C7"/>
    <w:rsid w:val="003146BA"/>
    <w:rsid w:val="00330F4E"/>
    <w:rsid w:val="003358B8"/>
    <w:rsid w:val="00341E0D"/>
    <w:rsid w:val="0039691D"/>
    <w:rsid w:val="00397F17"/>
    <w:rsid w:val="003C09DA"/>
    <w:rsid w:val="003D79FD"/>
    <w:rsid w:val="004027C2"/>
    <w:rsid w:val="00403B60"/>
    <w:rsid w:val="0041240E"/>
    <w:rsid w:val="0043128F"/>
    <w:rsid w:val="00432F02"/>
    <w:rsid w:val="00442D08"/>
    <w:rsid w:val="00447588"/>
    <w:rsid w:val="00450028"/>
    <w:rsid w:val="00456C07"/>
    <w:rsid w:val="0046658E"/>
    <w:rsid w:val="004675B2"/>
    <w:rsid w:val="004715BA"/>
    <w:rsid w:val="00483353"/>
    <w:rsid w:val="004D0F03"/>
    <w:rsid w:val="004F414D"/>
    <w:rsid w:val="005013B6"/>
    <w:rsid w:val="005129A7"/>
    <w:rsid w:val="005416AE"/>
    <w:rsid w:val="00556D04"/>
    <w:rsid w:val="00561F0E"/>
    <w:rsid w:val="005A08A3"/>
    <w:rsid w:val="005A2573"/>
    <w:rsid w:val="005B20BA"/>
    <w:rsid w:val="005D7DF1"/>
    <w:rsid w:val="005E32A3"/>
    <w:rsid w:val="005F120C"/>
    <w:rsid w:val="00606A2C"/>
    <w:rsid w:val="00613929"/>
    <w:rsid w:val="00620968"/>
    <w:rsid w:val="00633D87"/>
    <w:rsid w:val="00662916"/>
    <w:rsid w:val="006672AB"/>
    <w:rsid w:val="006710C5"/>
    <w:rsid w:val="00677413"/>
    <w:rsid w:val="00677F3D"/>
    <w:rsid w:val="0069761B"/>
    <w:rsid w:val="006E5F0C"/>
    <w:rsid w:val="00725070"/>
    <w:rsid w:val="0073740B"/>
    <w:rsid w:val="00775B39"/>
    <w:rsid w:val="00781FF0"/>
    <w:rsid w:val="007947DD"/>
    <w:rsid w:val="00797567"/>
    <w:rsid w:val="007A6594"/>
    <w:rsid w:val="007C1D38"/>
    <w:rsid w:val="007E112B"/>
    <w:rsid w:val="007E6C61"/>
    <w:rsid w:val="008675AD"/>
    <w:rsid w:val="008B2A5D"/>
    <w:rsid w:val="008D2A61"/>
    <w:rsid w:val="008F3445"/>
    <w:rsid w:val="008F5E9B"/>
    <w:rsid w:val="00914DFB"/>
    <w:rsid w:val="00924126"/>
    <w:rsid w:val="00930CFC"/>
    <w:rsid w:val="0094088E"/>
    <w:rsid w:val="00982A88"/>
    <w:rsid w:val="00994A96"/>
    <w:rsid w:val="009A5865"/>
    <w:rsid w:val="009B2D7F"/>
    <w:rsid w:val="009C76E1"/>
    <w:rsid w:val="009D5079"/>
    <w:rsid w:val="00A073AB"/>
    <w:rsid w:val="00A1617C"/>
    <w:rsid w:val="00A360BF"/>
    <w:rsid w:val="00A52DCE"/>
    <w:rsid w:val="00A62A36"/>
    <w:rsid w:val="00A755EA"/>
    <w:rsid w:val="00A86D22"/>
    <w:rsid w:val="00A92487"/>
    <w:rsid w:val="00AD0807"/>
    <w:rsid w:val="00B03E0A"/>
    <w:rsid w:val="00B06EC7"/>
    <w:rsid w:val="00B542B7"/>
    <w:rsid w:val="00B67BED"/>
    <w:rsid w:val="00B762F6"/>
    <w:rsid w:val="00BA68B3"/>
    <w:rsid w:val="00BD184F"/>
    <w:rsid w:val="00BE4C9D"/>
    <w:rsid w:val="00BF2DFE"/>
    <w:rsid w:val="00C20BBE"/>
    <w:rsid w:val="00C33E88"/>
    <w:rsid w:val="00C51723"/>
    <w:rsid w:val="00C71362"/>
    <w:rsid w:val="00C75D42"/>
    <w:rsid w:val="00C821D3"/>
    <w:rsid w:val="00CA3387"/>
    <w:rsid w:val="00CB23C6"/>
    <w:rsid w:val="00CC183F"/>
    <w:rsid w:val="00CF0038"/>
    <w:rsid w:val="00CF6206"/>
    <w:rsid w:val="00D242EE"/>
    <w:rsid w:val="00D25F09"/>
    <w:rsid w:val="00D27280"/>
    <w:rsid w:val="00D40FB2"/>
    <w:rsid w:val="00D45E35"/>
    <w:rsid w:val="00D71F7B"/>
    <w:rsid w:val="00D80C8A"/>
    <w:rsid w:val="00D94D79"/>
    <w:rsid w:val="00DB3091"/>
    <w:rsid w:val="00DB37C1"/>
    <w:rsid w:val="00DF0B68"/>
    <w:rsid w:val="00DF10F4"/>
    <w:rsid w:val="00E004CF"/>
    <w:rsid w:val="00E12807"/>
    <w:rsid w:val="00E36752"/>
    <w:rsid w:val="00E562F4"/>
    <w:rsid w:val="00E708C0"/>
    <w:rsid w:val="00E72158"/>
    <w:rsid w:val="00E751D9"/>
    <w:rsid w:val="00E777EC"/>
    <w:rsid w:val="00E929C2"/>
    <w:rsid w:val="00EA1A77"/>
    <w:rsid w:val="00EB03A1"/>
    <w:rsid w:val="00EB228B"/>
    <w:rsid w:val="00EF0D47"/>
    <w:rsid w:val="00F13161"/>
    <w:rsid w:val="00F44F21"/>
    <w:rsid w:val="00F65C8F"/>
    <w:rsid w:val="00F831FA"/>
    <w:rsid w:val="00FB185F"/>
    <w:rsid w:val="00FB55BA"/>
    <w:rsid w:val="00FD2946"/>
    <w:rsid w:val="0AA64197"/>
    <w:rsid w:val="0BC75DF1"/>
    <w:rsid w:val="0CE48F57"/>
    <w:rsid w:val="2399AF5A"/>
    <w:rsid w:val="2417F96B"/>
    <w:rsid w:val="396489D5"/>
  </w:rsids>
  <m:mathPr>
    <m:mathFont m:val="Cambria Math"/>
    <m:brkBin m:val="before"/>
    <m:brkBinSub m:val="--"/>
    <m:smallFrac m:val="0"/>
    <m:dispDef/>
    <m:lMargin m:val="0"/>
    <m:rMargin m:val="0"/>
    <m:defJc m:val="centerGroup"/>
    <m:wrapIndent m:val="1440"/>
    <m:intLim m:val="subSup"/>
    <m:naryLim m:val="undOvr"/>
  </m:mathPr>
  <w:themeFontLang w:val="en-NZ" w:eastAsia="ja-JP" w:bidi="ar-SA"/>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2052"/>
    <o:shapelayout v:ext="edit">
      <o:idmap v:ext="edit" data="2"/>
    </o:shapelayout>
  </w:shapeDefaults>
  <w:doNotEmbedSmartTags/>
  <w:decimalSymbol w:val="."/>
  <w:listSeparator w:val=","/>
  <w14:docId w14:val="49E50FD0"/>
  <w15:chartTrackingRefBase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en-NZ" w:eastAsia="en-NZ"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iPriority="0"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0"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unhideWhenUsed="1"/>
    <w:lsdException w:name="No Spacing" w:qFormat="1"/>
    <w:lsdException w:name="Light Shading"/>
    <w:lsdException w:name="Light List"/>
    <w:lsdException w:name="Light Grid"/>
    <w:lsdException w:name="Medium Shading 1"/>
    <w:lsdException w:name="Medium Shading 2"/>
    <w:lsdException w:name="Medium List 1"/>
    <w:lsdException w:name="Medium List 2"/>
    <w:lsdException w:name="Medium Grid 1"/>
    <w:lsdException w:name="Medium Grid 2" w:uiPriority="1" w:qFormat="1"/>
    <w:lsdException w:name="Medium Grid 3" w:uiPriority="60"/>
    <w:lsdException w:name="Dark List" w:uiPriority="61"/>
    <w:lsdException w:name="Colorful Shading" w:uiPriority="62"/>
    <w:lsdException w:name="Colorful List" w:uiPriority="63"/>
    <w:lsdException w:name="Colorful Grid" w:uiPriority="64"/>
    <w:lsdException w:name="Light Shading Accent 1" w:uiPriority="65"/>
    <w:lsdException w:name="Light List Accent 1" w:uiPriority="66"/>
    <w:lsdException w:name="Light Grid Accent 1" w:uiPriority="67"/>
    <w:lsdException w:name="Medium Shading 1 Accent 1" w:uiPriority="68"/>
    <w:lsdException w:name="Medium Shading 2 Accent 1" w:uiPriority="69"/>
    <w:lsdException w:name="Medium List 1 Accent 1" w:uiPriority="70"/>
    <w:lsdException w:name="Revision" w:uiPriority="71"/>
    <w:lsdException w:name="List Paragraph" w:uiPriority="34" w:qFormat="1"/>
    <w:lsdException w:name="Quote" w:uiPriority="73" w:qFormat="1"/>
    <w:lsdException w:name="Intense Quote" w:uiPriority="60" w:qFormat="1"/>
    <w:lsdException w:name="Medium List 2 Accent 1" w:uiPriority="61"/>
    <w:lsdException w:name="Medium Grid 1 Accent 1" w:uiPriority="62"/>
    <w:lsdException w:name="Medium Grid 2 Accent 1" w:uiPriority="63"/>
    <w:lsdException w:name="Medium Grid 3 Accent 1" w:uiPriority="64"/>
    <w:lsdException w:name="Dark List Accent 1" w:uiPriority="65"/>
    <w:lsdException w:name="Colorful Shading Accent 1"/>
    <w:lsdException w:name="Colorful List Accent 1" w:uiPriority="34" w:qFormat="1"/>
    <w:lsdException w:name="Colorful Grid Accent 1" w:uiPriority="29" w:qFormat="1"/>
    <w:lsdException w:name="Light Shading Accent 2" w:uiPriority="30" w:qFormat="1"/>
    <w:lsdException w:name="Light List Accent 2" w:uiPriority="66"/>
    <w:lsdException w:name="Light Grid Accent 2" w:uiPriority="67"/>
    <w:lsdException w:name="Medium Shading 1 Accent 2" w:uiPriority="68"/>
    <w:lsdException w:name="Medium Shading 2 Accent 2" w:uiPriority="69"/>
    <w:lsdException w:name="Medium List 1 Accent 2" w:uiPriority="70"/>
    <w:lsdException w:name="Medium List 2 Accent 2" w:uiPriority="71"/>
    <w:lsdException w:name="Medium Grid 1 Accent 2" w:uiPriority="72"/>
    <w:lsdException w:name="Medium Grid 2 Accent 2" w:uiPriority="73"/>
    <w:lsdException w:name="Medium Grid 3 Accent 2" w:uiPriority="60"/>
    <w:lsdException w:name="Dark List Accent 2" w:uiPriority="61"/>
    <w:lsdException w:name="Colorful Shading Accent 2" w:uiPriority="62"/>
    <w:lsdException w:name="Colorful List Accent 2" w:uiPriority="63"/>
    <w:lsdException w:name="Colorful Grid Accent 2" w:uiPriority="64"/>
    <w:lsdException w:name="Light Shading Accent 3" w:uiPriority="65"/>
    <w:lsdException w:name="Light List Accent 3" w:uiPriority="66"/>
    <w:lsdException w:name="Light Grid Accent 3" w:uiPriority="67"/>
    <w:lsdException w:name="Medium Shading 1 Accent 3" w:uiPriority="68"/>
    <w:lsdException w:name="Medium Shading 2 Accent 3" w:uiPriority="69"/>
    <w:lsdException w:name="Medium List 1 Accent 3" w:uiPriority="70"/>
    <w:lsdException w:name="Medium List 2 Accent 3" w:uiPriority="71"/>
    <w:lsdException w:name="Medium Grid 1 Accent 3" w:uiPriority="72"/>
    <w:lsdException w:name="Medium Grid 2 Accent 3" w:uiPriority="73"/>
    <w:lsdException w:name="Medium Grid 3 Accent 3" w:uiPriority="60"/>
    <w:lsdException w:name="Dark List Accent 3" w:uiPriority="61"/>
    <w:lsdException w:name="Colorful Shading Accent 3" w:uiPriority="62"/>
    <w:lsdException w:name="Colorful List Accent 3" w:uiPriority="63"/>
    <w:lsdException w:name="Colorful Grid Accent 3" w:uiPriority="64"/>
    <w:lsdException w:name="Light Shading Accent 4" w:uiPriority="65"/>
    <w:lsdException w:name="Light List Accent 4" w:uiPriority="66"/>
    <w:lsdException w:name="Light Grid Accent 4" w:uiPriority="67"/>
    <w:lsdException w:name="Medium Shading 1 Accent 4" w:uiPriority="68"/>
    <w:lsdException w:name="Medium Shading 2 Accent 4" w:uiPriority="69"/>
    <w:lsdException w:name="Medium List 1 Accent 4" w:uiPriority="70"/>
    <w:lsdException w:name="Medium List 2 Accent 4" w:uiPriority="71"/>
    <w:lsdException w:name="Medium Grid 1 Accent 4" w:uiPriority="72"/>
    <w:lsdException w:name="Medium Grid 2 Accent 4" w:uiPriority="73"/>
    <w:lsdException w:name="Medium Grid 3 Accent 4" w:uiPriority="60"/>
    <w:lsdException w:name="Dark List Accent 4" w:uiPriority="61"/>
    <w:lsdException w:name="Colorful Shading Accent 4" w:uiPriority="62"/>
    <w:lsdException w:name="Colorful List Accent 4" w:uiPriority="63"/>
    <w:lsdException w:name="Colorful Grid Accent 4" w:uiPriority="64"/>
    <w:lsdException w:name="Light Shading Accent 5" w:uiPriority="65"/>
    <w:lsdException w:name="Light List Accent 5" w:uiPriority="66"/>
    <w:lsdException w:name="Light Grid Accent 5" w:uiPriority="67"/>
    <w:lsdException w:name="Medium Shading 1 Accent 5" w:uiPriority="68"/>
    <w:lsdException w:name="Medium Shading 2 Accent 5" w:uiPriority="69"/>
    <w:lsdException w:name="Medium List 1 Accent 5" w:uiPriority="70"/>
    <w:lsdException w:name="Medium List 2 Accent 5" w:uiPriority="71"/>
    <w:lsdException w:name="Medium Grid 1 Accent 5" w:uiPriority="72"/>
    <w:lsdException w:name="Medium Grid 2 Accent 5" w:uiPriority="73"/>
    <w:lsdException w:name="Medium Grid 3 Accent 5" w:uiPriority="60"/>
    <w:lsdException w:name="Dark List Accent 5" w:uiPriority="61"/>
    <w:lsdException w:name="Colorful Shading Accent 5" w:uiPriority="62"/>
    <w:lsdException w:name="Colorful List Accent 5" w:uiPriority="63"/>
    <w:lsdException w:name="Colorful Grid Accent 5" w:uiPriority="64"/>
    <w:lsdException w:name="Light Shading Accent 6" w:uiPriority="65"/>
    <w:lsdException w:name="Light List Accent 6" w:uiPriority="66"/>
    <w:lsdException w:name="Light Grid Accent 6" w:uiPriority="67"/>
    <w:lsdException w:name="Medium Shading 1 Accent 6" w:uiPriority="68"/>
    <w:lsdException w:name="Medium Shading 2 Accent 6" w:uiPriority="69"/>
    <w:lsdException w:name="Medium List 1 Accent 6" w:uiPriority="70"/>
    <w:lsdException w:name="Medium List 2 Accent 6" w:uiPriority="71"/>
    <w:lsdException w:name="Medium Grid 1 Accent 6" w:uiPriority="72"/>
    <w:lsdException w:name="Medium Grid 2 Accent 6" w:uiPriority="73"/>
    <w:lsdException w:name="Medium Grid 3 Accent 6" w:uiPriority="60"/>
    <w:lsdException w:name="Dark List Accent 6" w:uiPriority="61"/>
    <w:lsdException w:name="Colorful Shading Accent 6" w:uiPriority="62"/>
    <w:lsdException w:name="Colorful List Accent 6" w:uiPriority="63"/>
    <w:lsdException w:name="Colorful Grid Accent 6" w:uiPriority="64"/>
    <w:lsdException w:name="Subtle Emphasis" w:uiPriority="65" w:qFormat="1"/>
    <w:lsdException w:name="Intense Emphasis" w:uiPriority="66" w:qFormat="1"/>
    <w:lsdException w:name="Subtle Reference" w:uiPriority="67" w:qFormat="1"/>
    <w:lsdException w:name="Intense Reference" w:uiPriority="68" w:qFormat="1"/>
    <w:lsdException w:name="Book Title" w:uiPriority="69" w:qFormat="1"/>
    <w:lsdException w:name="Bibliography" w:uiPriority="70"/>
    <w:lsdException w:name="TOC Heading" w:semiHidden="1" w:uiPriority="71"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Pr>
      <w:sz w:val="24"/>
      <w:szCs w:val="24"/>
      <w:lang w:val="en-GB" w:eastAsia="en-US"/>
    </w:rPr>
  </w:style>
  <w:style w:type="paragraph" w:styleId="Heading1">
    <w:name w:val="heading 1"/>
    <w:basedOn w:val="Normal"/>
    <w:next w:val="Normal"/>
    <w:qFormat/>
    <w:rsid w:val="005C6882"/>
    <w:pPr>
      <w:keepNext/>
      <w:jc w:val="center"/>
      <w:outlineLvl w:val="0"/>
    </w:pPr>
    <w:rPr>
      <w:rFonts w:ascii="Palatino" w:hAnsi="Palatino"/>
      <w:b/>
      <w:sz w:val="28"/>
      <w:szCs w:val="20"/>
      <w:lang w:val="en-US"/>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rsid w:val="004B41E5"/>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Hyperlink">
    <w:name w:val="Hyperlink"/>
    <w:rsid w:val="00003E5B"/>
    <w:rPr>
      <w:color w:val="0000FF"/>
      <w:u w:val="single"/>
    </w:rPr>
  </w:style>
  <w:style w:type="character" w:styleId="FollowedHyperlink">
    <w:name w:val="FollowedHyperlink"/>
    <w:rsid w:val="00003E5B"/>
    <w:rPr>
      <w:color w:val="800080"/>
      <w:u w:val="single"/>
    </w:rPr>
  </w:style>
  <w:style w:type="paragraph" w:styleId="Footer">
    <w:name w:val="footer"/>
    <w:basedOn w:val="Normal"/>
    <w:rsid w:val="006628D1"/>
    <w:pPr>
      <w:tabs>
        <w:tab w:val="center" w:pos="4153"/>
        <w:tab w:val="right" w:pos="8306"/>
      </w:tabs>
    </w:pPr>
    <w:rPr>
      <w:rFonts w:ascii="Arial" w:hAnsi="Arial"/>
      <w:szCs w:val="20"/>
      <w:lang w:val="en-NZ"/>
    </w:rPr>
  </w:style>
  <w:style w:type="paragraph" w:customStyle="1" w:styleId="NCEAAnnotations">
    <w:name w:val="NCEA Annotations"/>
    <w:basedOn w:val="Normal"/>
    <w:rsid w:val="001D3DA5"/>
    <w:pPr>
      <w:pBdr>
        <w:top w:val="single" w:sz="4" w:space="4" w:color="333399"/>
        <w:left w:val="single" w:sz="4" w:space="4" w:color="333399"/>
        <w:bottom w:val="single" w:sz="4" w:space="4" w:color="333399"/>
        <w:right w:val="single" w:sz="4" w:space="4" w:color="333399"/>
      </w:pBdr>
      <w:spacing w:before="80" w:after="80"/>
      <w:ind w:left="567" w:right="567"/>
    </w:pPr>
    <w:rPr>
      <w:rFonts w:ascii="Arial" w:hAnsi="Arial"/>
      <w:color w:val="666699"/>
      <w:sz w:val="20"/>
      <w:szCs w:val="20"/>
      <w:lang w:val="en-NZ"/>
    </w:rPr>
  </w:style>
  <w:style w:type="paragraph" w:styleId="Header">
    <w:name w:val="header"/>
    <w:basedOn w:val="Normal"/>
    <w:rsid w:val="006628D1"/>
    <w:pPr>
      <w:tabs>
        <w:tab w:val="center" w:pos="4153"/>
        <w:tab w:val="right" w:pos="8306"/>
      </w:tabs>
    </w:pPr>
    <w:rPr>
      <w:rFonts w:ascii="Arial" w:hAnsi="Arial"/>
      <w:szCs w:val="20"/>
      <w:lang w:val="en-NZ"/>
    </w:rPr>
  </w:style>
  <w:style w:type="character" w:styleId="PageNumber">
    <w:name w:val="page number"/>
    <w:basedOn w:val="DefaultParagraphFont"/>
    <w:rsid w:val="006628D1"/>
  </w:style>
  <w:style w:type="paragraph" w:customStyle="1" w:styleId="NCEAHeadInfoL1">
    <w:name w:val="NCEA Head Info L1"/>
    <w:rsid w:val="006628D1"/>
    <w:pPr>
      <w:spacing w:before="200" w:after="200"/>
    </w:pPr>
    <w:rPr>
      <w:rFonts w:ascii="Arial" w:hAnsi="Arial" w:cs="Arial"/>
      <w:b/>
      <w:sz w:val="32"/>
    </w:rPr>
  </w:style>
  <w:style w:type="paragraph" w:customStyle="1" w:styleId="NCEAHeadInfoL2">
    <w:name w:val="NCEA Head Info  L2"/>
    <w:basedOn w:val="Normal"/>
    <w:uiPriority w:val="99"/>
    <w:rsid w:val="006628D1"/>
    <w:pPr>
      <w:spacing w:before="120" w:after="120"/>
    </w:pPr>
    <w:rPr>
      <w:rFonts w:ascii="Arial" w:hAnsi="Arial" w:cs="Arial"/>
      <w:b/>
      <w:sz w:val="28"/>
      <w:szCs w:val="36"/>
      <w:lang w:val="en-NZ" w:eastAsia="en-NZ"/>
    </w:rPr>
  </w:style>
  <w:style w:type="paragraph" w:customStyle="1" w:styleId="NCEAbodytext">
    <w:name w:val="NCEA bodytext"/>
    <w:link w:val="NCEAbodytextChar"/>
    <w:rsid w:val="006628D1"/>
    <w:pPr>
      <w:tabs>
        <w:tab w:val="left" w:pos="397"/>
        <w:tab w:val="left" w:pos="794"/>
        <w:tab w:val="left" w:pos="1191"/>
      </w:tabs>
      <w:spacing w:before="120" w:after="120"/>
    </w:pPr>
    <w:rPr>
      <w:rFonts w:ascii="Arial" w:hAnsi="Arial"/>
      <w:sz w:val="22"/>
    </w:rPr>
  </w:style>
  <w:style w:type="paragraph" w:customStyle="1" w:styleId="NCEAInstructionsbanner">
    <w:name w:val="NCEA Instructions banner"/>
    <w:basedOn w:val="Normal"/>
    <w:rsid w:val="008B7098"/>
    <w:pPr>
      <w:keepNext/>
      <w:pBdr>
        <w:top w:val="single" w:sz="8" w:space="8" w:color="auto"/>
        <w:bottom w:val="single" w:sz="8" w:space="8" w:color="auto"/>
      </w:pBdr>
      <w:spacing w:before="160" w:after="40"/>
      <w:jc w:val="center"/>
    </w:pPr>
    <w:rPr>
      <w:rFonts w:ascii="Arial" w:hAnsi="Arial" w:cs="Arial"/>
      <w:b/>
      <w:sz w:val="28"/>
      <w:szCs w:val="28"/>
      <w:lang w:val="en-NZ" w:eastAsia="en-NZ"/>
    </w:rPr>
  </w:style>
  <w:style w:type="paragraph" w:customStyle="1" w:styleId="NCEAL2heading">
    <w:name w:val="NCEA L2 heading"/>
    <w:basedOn w:val="Normal"/>
    <w:link w:val="NCEAL2headingChar"/>
    <w:rsid w:val="00F95F99"/>
    <w:pPr>
      <w:keepNext/>
      <w:spacing w:before="240" w:after="180"/>
    </w:pPr>
    <w:rPr>
      <w:rFonts w:ascii="Arial" w:hAnsi="Arial"/>
      <w:b/>
      <w:sz w:val="28"/>
      <w:szCs w:val="20"/>
      <w:lang w:val="x-none" w:eastAsia="x-none"/>
    </w:rPr>
  </w:style>
  <w:style w:type="paragraph" w:customStyle="1" w:styleId="NCEAbullets">
    <w:name w:val="NCEA bullets"/>
    <w:basedOn w:val="NCEAbodytext"/>
    <w:link w:val="NCEAbulletsChar"/>
    <w:rsid w:val="00F45ADA"/>
    <w:pPr>
      <w:widowControl w:val="0"/>
      <w:numPr>
        <w:numId w:val="12"/>
      </w:numPr>
      <w:autoSpaceDE w:val="0"/>
      <w:autoSpaceDN w:val="0"/>
      <w:adjustRightInd w:val="0"/>
      <w:spacing w:before="80" w:after="80"/>
      <w:ind w:left="397" w:hanging="397"/>
    </w:pPr>
    <w:rPr>
      <w:szCs w:val="24"/>
      <w:lang w:val="x-none" w:eastAsia="x-none"/>
    </w:rPr>
  </w:style>
  <w:style w:type="paragraph" w:customStyle="1" w:styleId="NCEAtablebullet">
    <w:name w:val="NCEA table bullet"/>
    <w:basedOn w:val="Normal"/>
    <w:uiPriority w:val="99"/>
    <w:rsid w:val="00340A9F"/>
    <w:pPr>
      <w:numPr>
        <w:numId w:val="14"/>
      </w:numPr>
      <w:spacing w:before="80" w:after="80"/>
      <w:ind w:left="227" w:hanging="227"/>
    </w:pPr>
    <w:rPr>
      <w:rFonts w:ascii="Arial" w:hAnsi="Arial"/>
      <w:sz w:val="20"/>
      <w:szCs w:val="20"/>
      <w:lang w:val="en-NZ" w:eastAsia="en-NZ"/>
    </w:rPr>
  </w:style>
  <w:style w:type="paragraph" w:customStyle="1" w:styleId="NCEAnumbers">
    <w:name w:val="NCEA numbers"/>
    <w:basedOn w:val="NCEAbullets"/>
    <w:uiPriority w:val="99"/>
    <w:rsid w:val="006628D1"/>
    <w:pPr>
      <w:numPr>
        <w:numId w:val="13"/>
      </w:numPr>
    </w:pPr>
  </w:style>
  <w:style w:type="paragraph" w:customStyle="1" w:styleId="NCEAtablehead">
    <w:name w:val="NCEA table head"/>
    <w:basedOn w:val="Normal"/>
    <w:uiPriority w:val="99"/>
    <w:rsid w:val="008B7098"/>
    <w:pPr>
      <w:spacing w:before="60" w:after="60"/>
      <w:jc w:val="center"/>
    </w:pPr>
    <w:rPr>
      <w:rFonts w:ascii="Arial" w:hAnsi="Arial" w:cs="Arial"/>
      <w:b/>
      <w:sz w:val="20"/>
      <w:szCs w:val="22"/>
      <w:lang w:eastAsia="en-NZ"/>
    </w:rPr>
  </w:style>
  <w:style w:type="paragraph" w:customStyle="1" w:styleId="NCEAtablebody">
    <w:name w:val="NCEA table body"/>
    <w:basedOn w:val="Normal"/>
    <w:rsid w:val="00F45ADA"/>
    <w:pPr>
      <w:spacing w:before="40" w:after="40"/>
    </w:pPr>
    <w:rPr>
      <w:rFonts w:ascii="Arial" w:hAnsi="Arial"/>
      <w:sz w:val="20"/>
      <w:szCs w:val="20"/>
      <w:lang w:val="en-NZ" w:eastAsia="en-NZ"/>
    </w:rPr>
  </w:style>
  <w:style w:type="paragraph" w:customStyle="1" w:styleId="NCEAL3heading">
    <w:name w:val="NCEA L3 heading"/>
    <w:basedOn w:val="NCEAL2heading"/>
    <w:link w:val="NCEAL3headingChar"/>
    <w:rsid w:val="008B7098"/>
    <w:rPr>
      <w:i/>
      <w:sz w:val="24"/>
    </w:rPr>
  </w:style>
  <w:style w:type="paragraph" w:customStyle="1" w:styleId="NCEAHeaderFooter">
    <w:name w:val="NCEA Header/Footer"/>
    <w:basedOn w:val="Header"/>
    <w:rsid w:val="00F45ADA"/>
    <w:rPr>
      <w:color w:val="808080"/>
      <w:sz w:val="20"/>
    </w:rPr>
  </w:style>
  <w:style w:type="paragraph" w:customStyle="1" w:styleId="NCEALevel4">
    <w:name w:val="NCEA Level 4"/>
    <w:basedOn w:val="NCEAL3heading"/>
    <w:rsid w:val="008B7098"/>
    <w:pPr>
      <w:spacing w:before="180"/>
    </w:pPr>
    <w:rPr>
      <w:i w:val="0"/>
      <w:sz w:val="22"/>
      <w:szCs w:val="22"/>
    </w:rPr>
  </w:style>
  <w:style w:type="paragraph" w:styleId="BalloonText">
    <w:name w:val="Balloon Text"/>
    <w:basedOn w:val="Normal"/>
    <w:semiHidden/>
    <w:rsid w:val="008B7098"/>
    <w:rPr>
      <w:rFonts w:ascii="Lucida Grande" w:hAnsi="Lucida Grande"/>
      <w:sz w:val="18"/>
      <w:szCs w:val="18"/>
    </w:rPr>
  </w:style>
  <w:style w:type="character" w:styleId="FootnoteReference">
    <w:name w:val="footnote reference"/>
    <w:semiHidden/>
    <w:rsid w:val="00F304A4"/>
    <w:rPr>
      <w:vertAlign w:val="superscript"/>
    </w:rPr>
  </w:style>
  <w:style w:type="paragraph" w:customStyle="1" w:styleId="ColorfulList-Accent11">
    <w:name w:val="Colorful List - Accent 11"/>
    <w:basedOn w:val="Normal"/>
    <w:qFormat/>
    <w:rsid w:val="00340A9F"/>
    <w:pPr>
      <w:ind w:left="720"/>
    </w:pPr>
    <w:rPr>
      <w:rFonts w:ascii="Arial Mäori" w:hAnsi="Arial Mäori"/>
      <w:szCs w:val="20"/>
      <w:lang w:val="en-NZ" w:eastAsia="en-NZ"/>
    </w:rPr>
  </w:style>
  <w:style w:type="paragraph" w:customStyle="1" w:styleId="NCEABulletssub">
    <w:name w:val="NCEA Bullets (sub)"/>
    <w:basedOn w:val="Normal"/>
    <w:rsid w:val="00340A9F"/>
    <w:pPr>
      <w:numPr>
        <w:numId w:val="17"/>
      </w:numPr>
      <w:tabs>
        <w:tab w:val="clear" w:pos="0"/>
      </w:tabs>
      <w:spacing w:before="80" w:after="80"/>
      <w:ind w:left="1191" w:hanging="794"/>
    </w:pPr>
    <w:rPr>
      <w:rFonts w:ascii="Arial" w:hAnsi="Arial"/>
      <w:sz w:val="22"/>
    </w:rPr>
  </w:style>
  <w:style w:type="character" w:customStyle="1" w:styleId="NCEAbodytextChar">
    <w:name w:val="NCEA bodytext Char"/>
    <w:link w:val="NCEAbodytext"/>
    <w:locked/>
    <w:rsid w:val="000166B9"/>
    <w:rPr>
      <w:rFonts w:ascii="Arial" w:hAnsi="Arial"/>
      <w:sz w:val="22"/>
      <w:lang w:bidi="ar-SA"/>
    </w:rPr>
  </w:style>
  <w:style w:type="paragraph" w:customStyle="1" w:styleId="NCEAtableevidence">
    <w:name w:val="NCEA table evidence"/>
    <w:uiPriority w:val="99"/>
    <w:rsid w:val="00340A9F"/>
    <w:pPr>
      <w:spacing w:before="80" w:after="80"/>
    </w:pPr>
    <w:rPr>
      <w:rFonts w:ascii="Arial" w:hAnsi="Arial" w:cs="Arial"/>
      <w:i/>
      <w:szCs w:val="22"/>
      <w:lang w:val="en-AU"/>
    </w:rPr>
  </w:style>
  <w:style w:type="paragraph" w:customStyle="1" w:styleId="NCEAHeaderboxed">
    <w:name w:val="NCEA Header (boxed)"/>
    <w:basedOn w:val="NCEAHeadInfoL1"/>
    <w:rsid w:val="00F3236E"/>
    <w:pPr>
      <w:pBdr>
        <w:top w:val="single" w:sz="12" w:space="1" w:color="auto"/>
        <w:left w:val="single" w:sz="12" w:space="4" w:color="auto"/>
        <w:bottom w:val="single" w:sz="12" w:space="1" w:color="auto"/>
        <w:right w:val="single" w:sz="12" w:space="4" w:color="auto"/>
      </w:pBdr>
      <w:spacing w:after="400"/>
      <w:jc w:val="center"/>
    </w:pPr>
    <w:rPr>
      <w:color w:val="FF0000"/>
    </w:rPr>
  </w:style>
  <w:style w:type="paragraph" w:customStyle="1" w:styleId="NCEAbulletedlist">
    <w:name w:val="NCEA bulleted list"/>
    <w:basedOn w:val="NCEAbodytext"/>
    <w:rsid w:val="000166B9"/>
    <w:pPr>
      <w:widowControl w:val="0"/>
      <w:tabs>
        <w:tab w:val="clear" w:pos="397"/>
        <w:tab w:val="clear" w:pos="794"/>
        <w:tab w:val="clear" w:pos="1191"/>
        <w:tab w:val="num" w:pos="350"/>
      </w:tabs>
      <w:autoSpaceDE w:val="0"/>
      <w:autoSpaceDN w:val="0"/>
      <w:adjustRightInd w:val="0"/>
      <w:spacing w:before="80"/>
      <w:ind w:left="352" w:hanging="352"/>
    </w:pPr>
    <w:rPr>
      <w:szCs w:val="24"/>
    </w:rPr>
  </w:style>
  <w:style w:type="character" w:customStyle="1" w:styleId="NCEAL3headingChar">
    <w:name w:val="NCEA L3 heading Char"/>
    <w:link w:val="NCEAL3heading"/>
    <w:locked/>
    <w:rsid w:val="000166B9"/>
    <w:rPr>
      <w:rFonts w:ascii="Arial" w:hAnsi="Arial" w:cs="Arial"/>
      <w:b/>
      <w:i/>
      <w:sz w:val="24"/>
    </w:rPr>
  </w:style>
  <w:style w:type="character" w:customStyle="1" w:styleId="NCEAbodytextindentChar">
    <w:name w:val="NCEA bodytext indent Char"/>
    <w:rsid w:val="0001328C"/>
  </w:style>
  <w:style w:type="character" w:customStyle="1" w:styleId="NCEAL2headingChar">
    <w:name w:val="NCEA L2 heading Char"/>
    <w:link w:val="NCEAL2heading"/>
    <w:locked/>
    <w:rsid w:val="0001328C"/>
    <w:rPr>
      <w:rFonts w:ascii="Arial" w:hAnsi="Arial" w:cs="Arial"/>
      <w:b/>
      <w:sz w:val="28"/>
    </w:rPr>
  </w:style>
  <w:style w:type="paragraph" w:customStyle="1" w:styleId="NCEAtablebodytextleft2">
    <w:name w:val="NCEA table bodytext left 2"/>
    <w:basedOn w:val="Normal"/>
    <w:rsid w:val="0001328C"/>
    <w:pPr>
      <w:spacing w:before="40" w:after="80"/>
    </w:pPr>
    <w:rPr>
      <w:rFonts w:ascii="Arial" w:hAnsi="Arial"/>
      <w:sz w:val="20"/>
      <w:szCs w:val="22"/>
      <w:lang w:val="en-NZ" w:eastAsia="en-NZ"/>
    </w:rPr>
  </w:style>
  <w:style w:type="character" w:styleId="CommentReference">
    <w:name w:val="annotation reference"/>
    <w:semiHidden/>
    <w:rsid w:val="002B00B9"/>
    <w:rPr>
      <w:sz w:val="16"/>
      <w:szCs w:val="16"/>
    </w:rPr>
  </w:style>
  <w:style w:type="paragraph" w:styleId="CommentText">
    <w:name w:val="annotation text"/>
    <w:basedOn w:val="Normal"/>
    <w:link w:val="CommentTextChar"/>
    <w:semiHidden/>
    <w:rsid w:val="002B00B9"/>
    <w:rPr>
      <w:sz w:val="20"/>
      <w:szCs w:val="20"/>
    </w:rPr>
  </w:style>
  <w:style w:type="paragraph" w:styleId="CommentSubject">
    <w:name w:val="annotation subject"/>
    <w:basedOn w:val="CommentText"/>
    <w:next w:val="CommentText"/>
    <w:semiHidden/>
    <w:rsid w:val="002B00B9"/>
    <w:rPr>
      <w:b/>
      <w:bCs/>
    </w:rPr>
  </w:style>
  <w:style w:type="character" w:customStyle="1" w:styleId="CommentTextChar">
    <w:name w:val="Comment Text Char"/>
    <w:link w:val="CommentText"/>
    <w:semiHidden/>
    <w:rsid w:val="0007454D"/>
    <w:rPr>
      <w:lang w:val="en-GB" w:eastAsia="en-US" w:bidi="ar-SA"/>
    </w:rPr>
  </w:style>
  <w:style w:type="paragraph" w:customStyle="1" w:styleId="NCEACPHeading1">
    <w:name w:val="NCEA CP Heading 1"/>
    <w:basedOn w:val="Normal"/>
    <w:rsid w:val="00797567"/>
    <w:pPr>
      <w:spacing w:before="200" w:after="200"/>
      <w:jc w:val="center"/>
    </w:pPr>
    <w:rPr>
      <w:rFonts w:ascii="Arial" w:hAnsi="Arial"/>
      <w:b/>
      <w:sz w:val="32"/>
      <w:lang w:val="en-US"/>
    </w:rPr>
  </w:style>
  <w:style w:type="paragraph" w:customStyle="1" w:styleId="NCEACPbodytextcentered">
    <w:name w:val="NCEA CP bodytext centered"/>
    <w:basedOn w:val="Normal"/>
    <w:rsid w:val="00797567"/>
    <w:pPr>
      <w:spacing w:before="120" w:after="120"/>
      <w:jc w:val="center"/>
    </w:pPr>
    <w:rPr>
      <w:rFonts w:ascii="Arial" w:hAnsi="Arial"/>
      <w:sz w:val="22"/>
      <w:lang w:val="en-US"/>
    </w:rPr>
  </w:style>
  <w:style w:type="character" w:customStyle="1" w:styleId="NCEAbulletsChar">
    <w:name w:val="NCEA bullets Char"/>
    <w:link w:val="NCEAbullets"/>
    <w:rsid w:val="00797567"/>
    <w:rPr>
      <w:rFonts w:ascii="Arial" w:hAnsi="Arial"/>
      <w:sz w:val="22"/>
      <w:szCs w:val="24"/>
    </w:rPr>
  </w:style>
  <w:style w:type="paragraph" w:customStyle="1" w:styleId="NCEACPbodytext2">
    <w:name w:val="NCEA CP bodytext 2"/>
    <w:basedOn w:val="NCEACPbodytextcentered"/>
    <w:rsid w:val="00797567"/>
    <w:pPr>
      <w:spacing w:before="160" w:after="160"/>
    </w:pPr>
    <w:rPr>
      <w:sz w:val="28"/>
    </w:rPr>
  </w:style>
  <w:style w:type="paragraph" w:customStyle="1" w:styleId="NCEACPbodytext2bold">
    <w:name w:val="NCEA CP bodytext 2 bold"/>
    <w:basedOn w:val="NCEACPbodytext2"/>
    <w:rsid w:val="00797567"/>
    <w:rPr>
      <w:b/>
    </w:rPr>
  </w:style>
  <w:style w:type="paragraph" w:styleId="Revision">
    <w:name w:val="Revision"/>
    <w:hidden/>
    <w:uiPriority w:val="71"/>
    <w:rsid w:val="0046658E"/>
    <w:rPr>
      <w:sz w:val="24"/>
      <w:szCs w:val="24"/>
      <w:lang w:val="en-GB" w:eastAsia="en-US"/>
    </w:rPr>
  </w:style>
  <w:style w:type="paragraph" w:styleId="ListParagraph">
    <w:name w:val="List Paragraph"/>
    <w:basedOn w:val="Normal"/>
    <w:uiPriority w:val="34"/>
    <w:qFormat/>
    <w:rsid w:val="000A5A5E"/>
    <w:pPr>
      <w:ind w:left="720"/>
      <w:contextualSpacing/>
    </w:pPr>
  </w:style>
  <w:style w:type="character" w:customStyle="1" w:styleId="ui-provider">
    <w:name w:val="ui-provider"/>
    <w:basedOn w:val="DefaultParagraphFont"/>
    <w:uiPriority w:val="1"/>
    <w:rsid w:val="00075175"/>
    <w:rPr>
      <w:rFonts w:ascii="Times New Roman" w:eastAsia="Times New Roman" w:hAnsi="Times New Roman" w:cs="Times New Roman"/>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file>

<file path=word/_rels/document.xml.rels><?xml version="1.0" encoding="UTF-8" standalone="yes"?>
<Relationships xmlns="http://schemas.openxmlformats.org/package/2006/relationships"><Relationship Id="rId13" Type="http://schemas.openxmlformats.org/officeDocument/2006/relationships/footer" Target="footer1.xml"/><Relationship Id="rId18" Type="http://schemas.openxmlformats.org/officeDocument/2006/relationships/header" Target="header5.xml"/><Relationship Id="rId26" Type="http://schemas.openxmlformats.org/officeDocument/2006/relationships/header" Target="header9.xml"/><Relationship Id="rId3" Type="http://schemas.openxmlformats.org/officeDocument/2006/relationships/settings" Target="settings.xml"/><Relationship Id="rId21" Type="http://schemas.openxmlformats.org/officeDocument/2006/relationships/footer" Target="footer5.xml"/><Relationship Id="rId7" Type="http://schemas.openxmlformats.org/officeDocument/2006/relationships/image" Target="media/image1.emf"/><Relationship Id="rId12" Type="http://schemas.openxmlformats.org/officeDocument/2006/relationships/header" Target="header2.xml"/><Relationship Id="rId17" Type="http://schemas.openxmlformats.org/officeDocument/2006/relationships/header" Target="header4.xml"/><Relationship Id="rId25" Type="http://schemas.openxmlformats.org/officeDocument/2006/relationships/footer" Target="footer7.xml"/><Relationship Id="rId33" Type="http://schemas.openxmlformats.org/officeDocument/2006/relationships/customXml" Target="../customXml/item4.xml"/><Relationship Id="rId2" Type="http://schemas.openxmlformats.org/officeDocument/2006/relationships/styles" Target="styles.xml"/><Relationship Id="rId16" Type="http://schemas.openxmlformats.org/officeDocument/2006/relationships/footer" Target="footer3.xml"/><Relationship Id="rId20" Type="http://schemas.openxmlformats.org/officeDocument/2006/relationships/header" Target="header6.xml"/><Relationship Id="rId29" Type="http://schemas.openxmlformats.org/officeDocument/2006/relationships/theme" Target="theme/theme1.xml"/><Relationship Id="rId1" Type="http://schemas.openxmlformats.org/officeDocument/2006/relationships/numbering" Target="numbering.xml"/><Relationship Id="rId6" Type="http://schemas.openxmlformats.org/officeDocument/2006/relationships/endnotes" Target="endnotes.xml"/><Relationship Id="rId11" Type="http://schemas.openxmlformats.org/officeDocument/2006/relationships/header" Target="header1.xml"/><Relationship Id="rId24" Type="http://schemas.openxmlformats.org/officeDocument/2006/relationships/footer" Target="footer6.xml"/><Relationship Id="rId32" Type="http://schemas.openxmlformats.org/officeDocument/2006/relationships/customXml" Target="../customXml/item3.xml"/><Relationship Id="rId5" Type="http://schemas.openxmlformats.org/officeDocument/2006/relationships/footnotes" Target="footnotes.xml"/><Relationship Id="rId15" Type="http://schemas.openxmlformats.org/officeDocument/2006/relationships/header" Target="header3.xml"/><Relationship Id="rId23" Type="http://schemas.openxmlformats.org/officeDocument/2006/relationships/header" Target="header8.xml"/><Relationship Id="rId28" Type="http://schemas.openxmlformats.org/officeDocument/2006/relationships/fontTable" Target="fontTable.xml"/><Relationship Id="rId10" Type="http://schemas.openxmlformats.org/officeDocument/2006/relationships/hyperlink" Target="https://www2.nzqa.govt.nz/tertiary/assessment-and-moderation-of-standards/assessment/resources/authenticity/" TargetMode="External"/><Relationship Id="rId19" Type="http://schemas.openxmlformats.org/officeDocument/2006/relationships/footer" Target="footer4.xml"/><Relationship Id="rId31" Type="http://schemas.openxmlformats.org/officeDocument/2006/relationships/customXml" Target="../customXml/item2.xml"/><Relationship Id="rId4" Type="http://schemas.openxmlformats.org/officeDocument/2006/relationships/webSettings" Target="webSettings.xml"/><Relationship Id="rId9" Type="http://schemas.openxmlformats.org/officeDocument/2006/relationships/hyperlink" Target="https://ncea.tki.org.nz/Resources-for-internally-assessed-achievement-standards/Learning-languages/Japanese/Level-3-Japanese" TargetMode="External"/><Relationship Id="rId14" Type="http://schemas.openxmlformats.org/officeDocument/2006/relationships/footer" Target="footer2.xml"/><Relationship Id="rId22" Type="http://schemas.openxmlformats.org/officeDocument/2006/relationships/header" Target="header7.xml"/><Relationship Id="rId27" Type="http://schemas.openxmlformats.org/officeDocument/2006/relationships/footer" Target="footer8.xml"/><Relationship Id="rId30" Type="http://schemas.openxmlformats.org/officeDocument/2006/relationships/customXml" Target="../customXml/item1.xml"/><Relationship Id="rId8" Type="http://schemas.openxmlformats.org/officeDocument/2006/relationships/hyperlink" Target="http://seniorsecondary.tki.org.nz/" TargetMode="Externa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0A83558B0CCB040A5645899FA458872" ma:contentTypeVersion="9" ma:contentTypeDescription="Create a new document." ma:contentTypeScope="" ma:versionID="2dfeb932cee4787d281dd5c58acfb941">
  <xsd:schema xmlns:xsd="http://www.w3.org/2001/XMLSchema" xmlns:xs="http://www.w3.org/2001/XMLSchema" xmlns:p="http://schemas.microsoft.com/office/2006/metadata/properties" xmlns:ns2="f37f3afa-dda7-4bd8-9f4a-089dec9fcbbe" xmlns:ns3="f49eace8-6afc-4619-a87f-23310ef75638" targetNamespace="http://schemas.microsoft.com/office/2006/metadata/properties" ma:root="true" ma:fieldsID="c8595fbc6695c5c3cb1188b6e8f14430" ns2:_="" ns3:_="">
    <xsd:import namespace="f37f3afa-dda7-4bd8-9f4a-089dec9fcbbe"/>
    <xsd:import namespace="f49eace8-6afc-4619-a87f-23310ef75638"/>
    <xsd:element name="properties">
      <xsd:complexType>
        <xsd:sequence>
          <xsd:element name="documentManagement">
            <xsd:complexType>
              <xsd:all>
                <xsd:element ref="ns2:_dlc_DocId" minOccurs="0"/>
                <xsd:element ref="ns2:_dlc_DocIdUrl" minOccurs="0"/>
                <xsd:element ref="ns2:_dlc_DocIdPersistId" minOccurs="0"/>
                <xsd:element ref="ns3:MediaServiceMetadata" minOccurs="0"/>
                <xsd:element ref="ns3:MediaServiceFastMetadata" minOccurs="0"/>
                <xsd:element ref="ns3:MediaServiceSearchProperties" minOccurs="0"/>
                <xsd:element ref="ns3:MediaServiceObjectDetectorVersions" minOccurs="0"/>
                <xsd:element ref="ns3:MediaServiceDateTaken" minOccurs="0"/>
                <xsd:element ref="ns3:MediaServiceGenerationTime" minOccurs="0"/>
                <xsd:element ref="ns3:MediaServiceEventHashCode"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37f3afa-dda7-4bd8-9f4a-089dec9fcbbe"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dexed="true"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f49eace8-6afc-4619-a87f-23310ef75638"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SearchProperties" ma:index="13" nillable="true" ma:displayName="MediaServiceSearchProperties" ma:hidden="true" ma:internalName="MediaServiceSearchProperties" ma:readOnly="true">
      <xsd:simpleType>
        <xsd:restriction base="dms:Note"/>
      </xsd:simpleType>
    </xsd:element>
    <xsd:element name="MediaServiceObjectDetectorVersions" ma:index="14" nillable="true" ma:displayName="MediaServiceObjectDetectorVersions" ma:hidden="true" ma:indexed="true" ma:internalName="MediaServiceObjectDetectorVersions" ma:readOnly="true">
      <xsd:simpleType>
        <xsd:restriction base="dms:Text"/>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_dlc_DocId xmlns="f37f3afa-dda7-4bd8-9f4a-089dec9fcbbe">MoEd-979828997-2452</_dlc_DocId>
    <_dlc_DocIdUrl xmlns="f37f3afa-dda7-4bd8-9f4a-089dec9fcbbe">
      <Url>https://educationgovtnz.sharepoint.com/sites/GRPMoEEXTTP-OCHMigration-NCEATKIchanges/_layouts/15/DocIdRedir.aspx?ID=MoEd-979828997-2452</Url>
      <Description>MoEd-979828997-2452</Description>
    </_dlc_DocIdUrl>
  </documentManagement>
</p:properties>
</file>

<file path=customXml/itemProps1.xml><?xml version="1.0" encoding="utf-8"?>
<ds:datastoreItem xmlns:ds="http://schemas.openxmlformats.org/officeDocument/2006/customXml" ds:itemID="{E2B9E27B-6DA2-483D-9832-790A4EE0272F}"/>
</file>

<file path=customXml/itemProps2.xml><?xml version="1.0" encoding="utf-8"?>
<ds:datastoreItem xmlns:ds="http://schemas.openxmlformats.org/officeDocument/2006/customXml" ds:itemID="{92A45CC4-44C4-4746-A9DF-53985D2F1D1E}"/>
</file>

<file path=customXml/itemProps3.xml><?xml version="1.0" encoding="utf-8"?>
<ds:datastoreItem xmlns:ds="http://schemas.openxmlformats.org/officeDocument/2006/customXml" ds:itemID="{D59DDE30-D359-4403-8F5D-310B7E3EEDE9}"/>
</file>

<file path=customXml/itemProps4.xml><?xml version="1.0" encoding="utf-8"?>
<ds:datastoreItem xmlns:ds="http://schemas.openxmlformats.org/officeDocument/2006/customXml" ds:itemID="{23B9BDD2-D4DB-4E40-A4C1-EB80F84A6CD2}"/>
</file>

<file path=docProps/app.xml><?xml version="1.0" encoding="utf-8"?>
<Properties xmlns="http://schemas.openxmlformats.org/officeDocument/2006/extended-properties" xmlns:vt="http://schemas.openxmlformats.org/officeDocument/2006/docPropsVTypes">
  <Template>Normal</Template>
  <TotalTime>0</TotalTime>
  <Pages>8</Pages>
  <Words>2517</Words>
  <Characters>13821</Characters>
  <Application>Microsoft Office Word</Application>
  <DocSecurity>0</DocSecurity>
  <Lines>115</Lines>
  <Paragraphs>32</Paragraphs>
  <ScaleCrop>false</ScaleCrop>
  <HeadingPairs>
    <vt:vector size="2" baseType="variant">
      <vt:variant>
        <vt:lpstr>Title</vt:lpstr>
      </vt:variant>
      <vt:variant>
        <vt:i4>1</vt:i4>
      </vt:variant>
    </vt:vector>
  </HeadingPairs>
  <TitlesOfParts>
    <vt:vector size="1" baseType="lpstr">
      <vt:lpstr/>
    </vt:vector>
  </TitlesOfParts>
  <Manager/>
  <Company/>
  <LinksUpToDate>false</LinksUpToDate>
  <CharactersWithSpaces>16306</CharactersWithSpaces>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
  <cp:revision>1</cp:revision>
  <dcterms:created xsi:type="dcterms:W3CDTF">2025-09-30T03:36:00Z</dcterms:created>
  <dcterms:modified xsi:type="dcterms:W3CDTF">2025-09-30T03:36:00Z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lassificationContentMarkingHeaderShapeIds">
    <vt:lpwstr>1b3ce128,2deaddfb,1b270a11,32e8205b,51396923,3d84c46d,b970cd9,78c3cc5d,122e3758</vt:lpwstr>
  </property>
  <property fmtid="{D5CDD505-2E9C-101B-9397-08002B2CF9AE}" pid="3" name="ClassificationContentMarkingHeaderFontProps">
    <vt:lpwstr>#000000,10,Calibri</vt:lpwstr>
  </property>
  <property fmtid="{D5CDD505-2E9C-101B-9397-08002B2CF9AE}" pid="4" name="ClassificationContentMarkingHeaderText">
    <vt:lpwstr>[UNCLASSIFIED]</vt:lpwstr>
  </property>
  <property fmtid="{D5CDD505-2E9C-101B-9397-08002B2CF9AE}" pid="5" name="ClassificationContentMarkingFooterShapeIds">
    <vt:lpwstr>58302c75,d347b99,4deaa388,363d8739,5d32ada3,27016d9f,3b66a9f0,68742e2b,5092f916</vt:lpwstr>
  </property>
  <property fmtid="{D5CDD505-2E9C-101B-9397-08002B2CF9AE}" pid="6" name="ClassificationContentMarkingFooterFontProps">
    <vt:lpwstr>#000000,10,Calibri</vt:lpwstr>
  </property>
  <property fmtid="{D5CDD505-2E9C-101B-9397-08002B2CF9AE}" pid="7" name="ClassificationContentMarkingFooterText">
    <vt:lpwstr>[UNCLASSIFIED]</vt:lpwstr>
  </property>
  <property fmtid="{D5CDD505-2E9C-101B-9397-08002B2CF9AE}" pid="8" name="MSIP_Label_4009eddf-846d-46a2-8a8f-ad982b694053_Enabled">
    <vt:lpwstr>true</vt:lpwstr>
  </property>
  <property fmtid="{D5CDD505-2E9C-101B-9397-08002B2CF9AE}" pid="9" name="MSIP_Label_4009eddf-846d-46a2-8a8f-ad982b694053_SetDate">
    <vt:lpwstr>2025-09-30T03:36:17Z</vt:lpwstr>
  </property>
  <property fmtid="{D5CDD505-2E9C-101B-9397-08002B2CF9AE}" pid="10" name="MSIP_Label_4009eddf-846d-46a2-8a8f-ad982b694053_Method">
    <vt:lpwstr>Privileged</vt:lpwstr>
  </property>
  <property fmtid="{D5CDD505-2E9C-101B-9397-08002B2CF9AE}" pid="11" name="MSIP_Label_4009eddf-846d-46a2-8a8f-ad982b694053_Name">
    <vt:lpwstr>UNCLASSIFIED</vt:lpwstr>
  </property>
  <property fmtid="{D5CDD505-2E9C-101B-9397-08002B2CF9AE}" pid="12" name="MSIP_Label_4009eddf-846d-46a2-8a8f-ad982b694053_SiteId">
    <vt:lpwstr>e6d2d4cc-b762-486e-8894-4f5f440d5f31</vt:lpwstr>
  </property>
  <property fmtid="{D5CDD505-2E9C-101B-9397-08002B2CF9AE}" pid="13" name="MSIP_Label_4009eddf-846d-46a2-8a8f-ad982b694053_ActionId">
    <vt:lpwstr>221597fb-f80f-46e8-b703-232053305af2</vt:lpwstr>
  </property>
  <property fmtid="{D5CDD505-2E9C-101B-9397-08002B2CF9AE}" pid="14" name="MSIP_Label_4009eddf-846d-46a2-8a8f-ad982b694053_ContentBits">
    <vt:lpwstr>3</vt:lpwstr>
  </property>
  <property fmtid="{D5CDD505-2E9C-101B-9397-08002B2CF9AE}" pid="15" name="MSIP_Label_4009eddf-846d-46a2-8a8f-ad982b694053_Tag">
    <vt:lpwstr>10, 0, 1, 1</vt:lpwstr>
  </property>
  <property fmtid="{D5CDD505-2E9C-101B-9397-08002B2CF9AE}" pid="16" name="MediaServiceImageTags">
    <vt:lpwstr/>
  </property>
  <property fmtid="{D5CDD505-2E9C-101B-9397-08002B2CF9AE}" pid="17" name="ContentTypeId">
    <vt:lpwstr>0x010100F0A83558B0CCB040A5645899FA458872</vt:lpwstr>
  </property>
  <property fmtid="{D5CDD505-2E9C-101B-9397-08002B2CF9AE}" pid="18" name="_dlc_DocIdItemGuid">
    <vt:lpwstr>3c8519a0-3f90-4313-b1c3-1a70a189dae2</vt:lpwstr>
  </property>
  <property fmtid="{D5CDD505-2E9C-101B-9397-08002B2CF9AE}" pid="19" name="Order">
    <vt:r8>1225600</vt:r8>
  </property>
  <property fmtid="{D5CDD505-2E9C-101B-9397-08002B2CF9AE}" pid="20" name="xd_Signature">
    <vt:bool>false</vt:bool>
  </property>
  <property fmtid="{D5CDD505-2E9C-101B-9397-08002B2CF9AE}" pid="21" name="xd_ProgID">
    <vt:lpwstr/>
  </property>
  <property fmtid="{D5CDD505-2E9C-101B-9397-08002B2CF9AE}" pid="22" name="_SourceUrl">
    <vt:lpwstr/>
  </property>
  <property fmtid="{D5CDD505-2E9C-101B-9397-08002B2CF9AE}" pid="23" name="_SharedFileIndex">
    <vt:lpwstr/>
  </property>
  <property fmtid="{D5CDD505-2E9C-101B-9397-08002B2CF9AE}" pid="24" name="ComplianceAssetId">
    <vt:lpwstr/>
  </property>
  <property fmtid="{D5CDD505-2E9C-101B-9397-08002B2CF9AE}" pid="25" name="TemplateUrl">
    <vt:lpwstr/>
  </property>
  <property fmtid="{D5CDD505-2E9C-101B-9397-08002B2CF9AE}" pid="26" name="_ExtendedDescription">
    <vt:lpwstr/>
  </property>
  <property fmtid="{D5CDD505-2E9C-101B-9397-08002B2CF9AE}" pid="27" name="TriggerFlowInfo">
    <vt:lpwstr/>
  </property>
</Properties>
</file>